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a4288090a01487d" /><Relationship Type="http://schemas.openxmlformats.org/officeDocument/2006/relationships/extended-properties" Target="/docProps/app.xml" Id="R849f3ffd5cbd4528" /><Relationship Type="http://schemas.openxmlformats.org/officeDocument/2006/relationships/officeDocument" Target="/ppt/presentation.xml" Id="Rbb6cf5af8a4d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0f74778700406d"/>
  </p:sldMasterIdLst>
  <p:notesMasterIdLst>
    <p:notesMasterId xmlns:r="http://schemas.openxmlformats.org/officeDocument/2006/relationships" r:id="Re872878ae4814d76"/>
  </p:notesMasterIdLst>
  <p:sldIdLst>
    <p:sldId xmlns:r="http://schemas.openxmlformats.org/officeDocument/2006/relationships" id="256" r:id="R3b54e88af4a24aea"/>
    <p:sldId xmlns:r="http://schemas.openxmlformats.org/officeDocument/2006/relationships" id="257" r:id="R1e792553b4504b35"/>
    <p:sldId xmlns:r="http://schemas.openxmlformats.org/officeDocument/2006/relationships" id="258" r:id="R8257529565bd46ce"/>
    <p:sldId xmlns:r="http://schemas.openxmlformats.org/officeDocument/2006/relationships" id="259" r:id="R5340ba08bd064e32"/>
    <p:sldId xmlns:r="http://schemas.openxmlformats.org/officeDocument/2006/relationships" id="260" r:id="Reec99ea164ef43c7"/>
    <p:sldId xmlns:r="http://schemas.openxmlformats.org/officeDocument/2006/relationships" id="261" r:id="R4665e721e16140e3"/>
    <p:sldId xmlns:r="http://schemas.openxmlformats.org/officeDocument/2006/relationships" id="262" r:id="R8313ea2b552847f7"/>
    <p:sldId xmlns:r="http://schemas.openxmlformats.org/officeDocument/2006/relationships" id="263" r:id="R4a82b66e7e364492"/>
    <p:sldId xmlns:r="http://schemas.openxmlformats.org/officeDocument/2006/relationships" id="264" r:id="R5458aa8fa157482e"/>
    <p:sldId xmlns:r="http://schemas.openxmlformats.org/officeDocument/2006/relationships" id="265" r:id="R968f7194d5274ee4"/>
    <p:sldId xmlns:r="http://schemas.openxmlformats.org/officeDocument/2006/relationships" id="266" r:id="Ra40b6f73d73e4cb1"/>
    <p:sldId xmlns:r="http://schemas.openxmlformats.org/officeDocument/2006/relationships" id="267" r:id="R5635a42e06824722"/>
    <p:sldId xmlns:r="http://schemas.openxmlformats.org/officeDocument/2006/relationships" id="268" r:id="R2c18176a62c2425a"/>
    <p:sldId xmlns:r="http://schemas.openxmlformats.org/officeDocument/2006/relationships" id="269" r:id="R9e4c33648c444eef"/>
    <p:sldId xmlns:r="http://schemas.openxmlformats.org/officeDocument/2006/relationships" id="270" r:id="R052f9ec04dc841c7"/>
    <p:sldId xmlns:r="http://schemas.openxmlformats.org/officeDocument/2006/relationships" id="271" r:id="Ra9671e710cae49ea"/>
    <p:sldId xmlns:r="http://schemas.openxmlformats.org/officeDocument/2006/relationships" id="272" r:id="Ra19f0316569a4203"/>
    <p:sldId xmlns:r="http://schemas.openxmlformats.org/officeDocument/2006/relationships" id="273" r:id="Rbecb08576b514a6d"/>
    <p:sldId xmlns:r="http://schemas.openxmlformats.org/officeDocument/2006/relationships" id="274" r:id="R970cb9eba70a49f6"/>
    <p:sldId xmlns:r="http://schemas.openxmlformats.org/officeDocument/2006/relationships" id="275" r:id="R6c0a6eebc1be42e7"/>
    <p:sldId xmlns:r="http://schemas.openxmlformats.org/officeDocument/2006/relationships" id="276" r:id="Rc987513bcabc4c78"/>
    <p:sldId xmlns:r="http://schemas.openxmlformats.org/officeDocument/2006/relationships" id="277" r:id="R127a9608d59b4e7e"/>
    <p:sldId xmlns:r="http://schemas.openxmlformats.org/officeDocument/2006/relationships" id="278" r:id="R8d4e7928dd724186"/>
    <p:sldId xmlns:r="http://schemas.openxmlformats.org/officeDocument/2006/relationships" id="279" r:id="Rf10a45ead4fe4597"/>
    <p:sldId xmlns:r="http://schemas.openxmlformats.org/officeDocument/2006/relationships" id="280" r:id="Rded6832f3fa14781"/>
    <p:sldId xmlns:r="http://schemas.openxmlformats.org/officeDocument/2006/relationships" id="281" r:id="Rddf2310fef274b6d"/>
    <p:sldId xmlns:r="http://schemas.openxmlformats.org/officeDocument/2006/relationships" id="282" r:id="R9e340328b0444243"/>
    <p:sldId xmlns:r="http://schemas.openxmlformats.org/officeDocument/2006/relationships" id="283" r:id="R429a0226de854501"/>
    <p:sldId xmlns:r="http://schemas.openxmlformats.org/officeDocument/2006/relationships" id="284" r:id="R64233745523645ff"/>
    <p:sldId xmlns:r="http://schemas.openxmlformats.org/officeDocument/2006/relationships" id="285" r:id="R91fc1d58ea14430e"/>
    <p:sldId xmlns:r="http://schemas.openxmlformats.org/officeDocument/2006/relationships" id="286" r:id="R614d9485178144df"/>
    <p:sldId xmlns:r="http://schemas.openxmlformats.org/officeDocument/2006/relationships" id="287" r:id="R6717ae64c1d847cc"/>
    <p:sldId xmlns:r="http://schemas.openxmlformats.org/officeDocument/2006/relationships" id="288" r:id="Rdef930f885eb4b37"/>
    <p:sldId xmlns:r="http://schemas.openxmlformats.org/officeDocument/2006/relationships" id="289" r:id="R146b83a46a394d56"/>
    <p:sldId xmlns:r="http://schemas.openxmlformats.org/officeDocument/2006/relationships" id="290" r:id="R2e6de217717141f6"/>
    <p:sldId xmlns:r="http://schemas.openxmlformats.org/officeDocument/2006/relationships" id="291" r:id="R528d8c3695114658"/>
    <p:sldId xmlns:r="http://schemas.openxmlformats.org/officeDocument/2006/relationships" id="292" r:id="Rbcf66c5fa72c4c95"/>
    <p:sldId xmlns:r="http://schemas.openxmlformats.org/officeDocument/2006/relationships" id="293" r:id="R990e95816bda499c"/>
    <p:sldId xmlns:r="http://schemas.openxmlformats.org/officeDocument/2006/relationships" id="294" r:id="Rd3e75fff26044db3"/>
    <p:sldId xmlns:r="http://schemas.openxmlformats.org/officeDocument/2006/relationships" id="295" r:id="R5ad99ba503ef4cee"/>
    <p:sldId xmlns:r="http://schemas.openxmlformats.org/officeDocument/2006/relationships" id="296" r:id="R2f3b219bda9e497d"/>
    <p:sldId xmlns:r="http://schemas.openxmlformats.org/officeDocument/2006/relationships" id="297" r:id="R9dc466aa9ac94c10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cb9e3988f054188" /><Relationship Type="http://schemas.openxmlformats.org/officeDocument/2006/relationships/slideMaster" Target="/ppt/slideMasters/slideMaster1.xml" Id="R6d0f74778700406d" /><Relationship Type="http://schemas.openxmlformats.org/officeDocument/2006/relationships/notesMaster" Target="/ppt/notesMasters/notesMaster1.xml" Id="Re872878ae4814d76" /><Relationship Type="http://schemas.openxmlformats.org/officeDocument/2006/relationships/presProps" Target="/ppt/presProps.xml" Id="Rd1069765307341af" /><Relationship Type="http://schemas.openxmlformats.org/officeDocument/2006/relationships/tableStyles" Target="/ppt/tableStyles.xml" Id="R5eca50892aa24f81" /><Relationship Type="http://schemas.openxmlformats.org/officeDocument/2006/relationships/slide" Target="/ppt/slides/slide1.xml" Id="R3b54e88af4a24aea" /><Relationship Type="http://schemas.openxmlformats.org/officeDocument/2006/relationships/slide" Target="/ppt/slides/slide2.xml" Id="R1e792553b4504b35" /><Relationship Type="http://schemas.openxmlformats.org/officeDocument/2006/relationships/slide" Target="/ppt/slides/slide3.xml" Id="R8257529565bd46ce" /><Relationship Type="http://schemas.openxmlformats.org/officeDocument/2006/relationships/slide" Target="/ppt/slides/slide4.xml" Id="R5340ba08bd064e32" /><Relationship Type="http://schemas.openxmlformats.org/officeDocument/2006/relationships/slide" Target="/ppt/slides/slide5.xml" Id="Reec99ea164ef43c7" /><Relationship Type="http://schemas.openxmlformats.org/officeDocument/2006/relationships/slide" Target="/ppt/slides/slide6.xml" Id="R4665e721e16140e3" /><Relationship Type="http://schemas.openxmlformats.org/officeDocument/2006/relationships/slide" Target="/ppt/slides/slide7.xml" Id="R8313ea2b552847f7" /><Relationship Type="http://schemas.openxmlformats.org/officeDocument/2006/relationships/slide" Target="/ppt/slides/slide8.xml" Id="R4a82b66e7e364492" /><Relationship Type="http://schemas.openxmlformats.org/officeDocument/2006/relationships/slide" Target="/ppt/slides/slide9.xml" Id="R5458aa8fa157482e" /><Relationship Type="http://schemas.openxmlformats.org/officeDocument/2006/relationships/slide" Target="/ppt/slides/slide10.xml" Id="R968f7194d5274ee4" /><Relationship Type="http://schemas.openxmlformats.org/officeDocument/2006/relationships/slide" Target="/ppt/slides/slide11.xml" Id="Ra40b6f73d73e4cb1" /><Relationship Type="http://schemas.openxmlformats.org/officeDocument/2006/relationships/slide" Target="/ppt/slides/slide12.xml" Id="R5635a42e06824722" /><Relationship Type="http://schemas.openxmlformats.org/officeDocument/2006/relationships/slide" Target="/ppt/slides/slide13.xml" Id="R2c18176a62c2425a" /><Relationship Type="http://schemas.openxmlformats.org/officeDocument/2006/relationships/slide" Target="/ppt/slides/slide14.xml" Id="R9e4c33648c444eef" /><Relationship Type="http://schemas.openxmlformats.org/officeDocument/2006/relationships/slide" Target="/ppt/slides/slide15.xml" Id="R052f9ec04dc841c7" /><Relationship Type="http://schemas.openxmlformats.org/officeDocument/2006/relationships/slide" Target="/ppt/slides/slide16.xml" Id="Ra9671e710cae49ea" /><Relationship Type="http://schemas.openxmlformats.org/officeDocument/2006/relationships/slide" Target="/ppt/slides/slide17.xml" Id="Ra19f0316569a4203" /><Relationship Type="http://schemas.openxmlformats.org/officeDocument/2006/relationships/slide" Target="/ppt/slides/slide18.xml" Id="Rbecb08576b514a6d" /><Relationship Type="http://schemas.openxmlformats.org/officeDocument/2006/relationships/slide" Target="/ppt/slides/slide19.xml" Id="R970cb9eba70a49f6" /><Relationship Type="http://schemas.openxmlformats.org/officeDocument/2006/relationships/slide" Target="/ppt/slides/slide20.xml" Id="R6c0a6eebc1be42e7" /><Relationship Type="http://schemas.openxmlformats.org/officeDocument/2006/relationships/slide" Target="/ppt/slides/slide21.xml" Id="Rc987513bcabc4c78" /><Relationship Type="http://schemas.openxmlformats.org/officeDocument/2006/relationships/slide" Target="/ppt/slides/slide22.xml" Id="R127a9608d59b4e7e" /><Relationship Type="http://schemas.openxmlformats.org/officeDocument/2006/relationships/slide" Target="/ppt/slides/slide23.xml" Id="R8d4e7928dd724186" /><Relationship Type="http://schemas.openxmlformats.org/officeDocument/2006/relationships/slide" Target="/ppt/slides/slide24.xml" Id="Rf10a45ead4fe4597" /><Relationship Type="http://schemas.openxmlformats.org/officeDocument/2006/relationships/slide" Target="/ppt/slides/slide25.xml" Id="Rded6832f3fa14781" /><Relationship Type="http://schemas.openxmlformats.org/officeDocument/2006/relationships/slide" Target="/ppt/slides/slide26.xml" Id="Rddf2310fef274b6d" /><Relationship Type="http://schemas.openxmlformats.org/officeDocument/2006/relationships/slide" Target="/ppt/slides/slide27.xml" Id="R9e340328b0444243" /><Relationship Type="http://schemas.openxmlformats.org/officeDocument/2006/relationships/slide" Target="/ppt/slides/slide28.xml" Id="R429a0226de854501" /><Relationship Type="http://schemas.openxmlformats.org/officeDocument/2006/relationships/slide" Target="/ppt/slides/slide29.xml" Id="R64233745523645ff" /><Relationship Type="http://schemas.openxmlformats.org/officeDocument/2006/relationships/slide" Target="/ppt/slides/slide30.xml" Id="R91fc1d58ea14430e" /><Relationship Type="http://schemas.openxmlformats.org/officeDocument/2006/relationships/slide" Target="/ppt/slides/slide31.xml" Id="R614d9485178144df" /><Relationship Type="http://schemas.openxmlformats.org/officeDocument/2006/relationships/slide" Target="/ppt/slides/slide32.xml" Id="R6717ae64c1d847cc" /><Relationship Type="http://schemas.openxmlformats.org/officeDocument/2006/relationships/slide" Target="/ppt/slides/slide33.xml" Id="Rdef930f885eb4b37" /><Relationship Type="http://schemas.openxmlformats.org/officeDocument/2006/relationships/slide" Target="/ppt/slides/slide34.xml" Id="R146b83a46a394d56" /><Relationship Type="http://schemas.openxmlformats.org/officeDocument/2006/relationships/slide" Target="/ppt/slides/slide35.xml" Id="R2e6de217717141f6" /><Relationship Type="http://schemas.openxmlformats.org/officeDocument/2006/relationships/slide" Target="/ppt/slides/slide36.xml" Id="R528d8c3695114658" /><Relationship Type="http://schemas.openxmlformats.org/officeDocument/2006/relationships/slide" Target="/ppt/slides/slide37.xml" Id="Rbcf66c5fa72c4c95" /><Relationship Type="http://schemas.openxmlformats.org/officeDocument/2006/relationships/slide" Target="/ppt/slides/slide38.xml" Id="R990e95816bda499c" /><Relationship Type="http://schemas.openxmlformats.org/officeDocument/2006/relationships/slide" Target="/ppt/slides/slide39.xml" Id="Rd3e75fff26044db3" /><Relationship Type="http://schemas.openxmlformats.org/officeDocument/2006/relationships/slide" Target="/ppt/slides/slide40.xml" Id="R5ad99ba503ef4cee" /><Relationship Type="http://schemas.openxmlformats.org/officeDocument/2006/relationships/slide" Target="/ppt/slides/slide41.xml" Id="R2f3b219bda9e497d" /><Relationship Type="http://schemas.openxmlformats.org/officeDocument/2006/relationships/slide" Target="/ppt/slides/slide42.xml" Id="R9dc466aa9ac94c1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85ae0333b4842c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1482fd2d51943ee" /><Relationship Type="http://schemas.openxmlformats.org/officeDocument/2006/relationships/notesMaster" Target="/ppt/notesMasters/notesMaster1.xml" Id="Ra0477ccf6f664e9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08fa489aed446bb" /><Relationship Type="http://schemas.openxmlformats.org/officeDocument/2006/relationships/notesMaster" Target="/ppt/notesMasters/notesMaster1.xml" Id="Rb44bcf6fd0b0465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6b92311e56747cd" /><Relationship Type="http://schemas.openxmlformats.org/officeDocument/2006/relationships/notesMaster" Target="/ppt/notesMasters/notesMaster1.xml" Id="R00a7ba5b1a3641b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94dee38ae284e4d" /><Relationship Type="http://schemas.openxmlformats.org/officeDocument/2006/relationships/notesMaster" Target="/ppt/notesMasters/notesMaster1.xml" Id="R3b2682606c8f403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ef3820835ea4cf9" /><Relationship Type="http://schemas.openxmlformats.org/officeDocument/2006/relationships/notesMaster" Target="/ppt/notesMasters/notesMaster1.xml" Id="Refcfbf2ccba24a0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54b5e790c264686" /><Relationship Type="http://schemas.openxmlformats.org/officeDocument/2006/relationships/notesMaster" Target="/ppt/notesMasters/notesMaster1.xml" Id="R41a3f61823f5435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e36805b43814967" /><Relationship Type="http://schemas.openxmlformats.org/officeDocument/2006/relationships/notesMaster" Target="/ppt/notesMasters/notesMaster1.xml" Id="R197c530ba519446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319c49595ab4484" /><Relationship Type="http://schemas.openxmlformats.org/officeDocument/2006/relationships/notesMaster" Target="/ppt/notesMasters/notesMaster1.xml" Id="Rdabc03ae56894ca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cba18f4777b4eff" /><Relationship Type="http://schemas.openxmlformats.org/officeDocument/2006/relationships/notesMaster" Target="/ppt/notesMasters/notesMaster1.xml" Id="R1eb2e4ecdfcc49c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b89c8bd625548be" /><Relationship Type="http://schemas.openxmlformats.org/officeDocument/2006/relationships/notesMaster" Target="/ppt/notesMasters/notesMaster1.xml" Id="Rb25ad5aec2e948a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857bc7a64e447f9" /><Relationship Type="http://schemas.openxmlformats.org/officeDocument/2006/relationships/notesMaster" Target="/ppt/notesMasters/notesMaster1.xml" Id="R6deb0b490bb744e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4c78cc8f4ae4be9" /><Relationship Type="http://schemas.openxmlformats.org/officeDocument/2006/relationships/notesMaster" Target="/ppt/notesMasters/notesMaster1.xml" Id="R23613dcc93434e4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06857cb260849e5" /><Relationship Type="http://schemas.openxmlformats.org/officeDocument/2006/relationships/notesMaster" Target="/ppt/notesMasters/notesMaster1.xml" Id="Rc96bc8f16c484da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2095d725dda4b60" /><Relationship Type="http://schemas.openxmlformats.org/officeDocument/2006/relationships/notesMaster" Target="/ppt/notesMasters/notesMaster1.xml" Id="Rb3ac492b99d74677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6b226cd4ef547b0" /><Relationship Type="http://schemas.openxmlformats.org/officeDocument/2006/relationships/notesMaster" Target="/ppt/notesMasters/notesMaster1.xml" Id="R72d9b5c438494264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49f3e885d6c405d" /><Relationship Type="http://schemas.openxmlformats.org/officeDocument/2006/relationships/notesMaster" Target="/ppt/notesMasters/notesMaster1.xml" Id="R3341e640046541e5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2cbd33c20be43c1" /><Relationship Type="http://schemas.openxmlformats.org/officeDocument/2006/relationships/notesMaster" Target="/ppt/notesMasters/notesMaster1.xml" Id="Ra8a15d8b3e7d4a0b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756785374a574366" /><Relationship Type="http://schemas.openxmlformats.org/officeDocument/2006/relationships/notesMaster" Target="/ppt/notesMasters/notesMaster1.xml" Id="R4cf61c5da5284c4f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444d6d7415a54c0a" /><Relationship Type="http://schemas.openxmlformats.org/officeDocument/2006/relationships/notesMaster" Target="/ppt/notesMasters/notesMaster1.xml" Id="R4e14ea0e2bab4224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f78d40ac4dce49a9" /><Relationship Type="http://schemas.openxmlformats.org/officeDocument/2006/relationships/notesMaster" Target="/ppt/notesMasters/notesMaster1.xml" Id="R6e9bd7ea00284ed6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ec17829353304b14" /><Relationship Type="http://schemas.openxmlformats.org/officeDocument/2006/relationships/notesMaster" Target="/ppt/notesMasters/notesMaster1.xml" Id="R68bcd2bb64f04efe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504e0b686a7248a7" /><Relationship Type="http://schemas.openxmlformats.org/officeDocument/2006/relationships/notesMaster" Target="/ppt/notesMasters/notesMaster1.xml" Id="Rb993708bb5d34c2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7acadb9a27f4e56" /><Relationship Type="http://schemas.openxmlformats.org/officeDocument/2006/relationships/notesMaster" Target="/ppt/notesMasters/notesMaster1.xml" Id="Re9cf35ac12254b15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45f4995d59b54d7f" /><Relationship Type="http://schemas.openxmlformats.org/officeDocument/2006/relationships/notesMaster" Target="/ppt/notesMasters/notesMaster1.xml" Id="Rb344b2615f2447cc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635c9f41bfdd4967" /><Relationship Type="http://schemas.openxmlformats.org/officeDocument/2006/relationships/notesMaster" Target="/ppt/notesMasters/notesMaster1.xml" Id="R13187486561f4e81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5c8d2c2218534af9" /><Relationship Type="http://schemas.openxmlformats.org/officeDocument/2006/relationships/notesMaster" Target="/ppt/notesMasters/notesMaster1.xml" Id="R004f3e30451a4b25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064c8386e4364420" /><Relationship Type="http://schemas.openxmlformats.org/officeDocument/2006/relationships/notesMaster" Target="/ppt/notesMasters/notesMaster1.xml" Id="R55662cbd8e194a2e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8f14d31b6f1746fe" /><Relationship Type="http://schemas.openxmlformats.org/officeDocument/2006/relationships/notesMaster" Target="/ppt/notesMasters/notesMaster1.xml" Id="Ra96a47966f4b433c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f854d6b6f3e54fd5" /><Relationship Type="http://schemas.openxmlformats.org/officeDocument/2006/relationships/notesMaster" Target="/ppt/notesMasters/notesMaster1.xml" Id="Rb4f9ff24a4cc4d65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fcb57ca9ec51453d" /><Relationship Type="http://schemas.openxmlformats.org/officeDocument/2006/relationships/notesMaster" Target="/ppt/notesMasters/notesMaster1.xml" Id="R2009a88357664c2b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756601535c44439c" /><Relationship Type="http://schemas.openxmlformats.org/officeDocument/2006/relationships/notesMaster" Target="/ppt/notesMasters/notesMaster1.xml" Id="R674d92cc375c49eb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946f9fabc4dd4c41" /><Relationship Type="http://schemas.openxmlformats.org/officeDocument/2006/relationships/notesMaster" Target="/ppt/notesMasters/notesMaster1.xml" Id="R589d33703e3f4d16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75831d6cb1ff494b" /><Relationship Type="http://schemas.openxmlformats.org/officeDocument/2006/relationships/notesMaster" Target="/ppt/notesMasters/notesMaster1.xml" Id="R4cc916ca8f1c481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22e9a14b678466f" /><Relationship Type="http://schemas.openxmlformats.org/officeDocument/2006/relationships/notesMaster" Target="/ppt/notesMasters/notesMaster1.xml" Id="R035de083ce084e8f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946b61544e0e473e" /><Relationship Type="http://schemas.openxmlformats.org/officeDocument/2006/relationships/notesMaster" Target="/ppt/notesMasters/notesMaster1.xml" Id="R34a7deb307464e2c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15b6460e39884215" /><Relationship Type="http://schemas.openxmlformats.org/officeDocument/2006/relationships/notesMaster" Target="/ppt/notesMasters/notesMaster1.xml" Id="Rc20ace3b63284278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d5dced74e92446df" /><Relationship Type="http://schemas.openxmlformats.org/officeDocument/2006/relationships/notesMaster" Target="/ppt/notesMasters/notesMaster1.xml" Id="R839fab21f0084f6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af9731b231f47a8" /><Relationship Type="http://schemas.openxmlformats.org/officeDocument/2006/relationships/notesMaster" Target="/ppt/notesMasters/notesMaster1.xml" Id="Rfa97f0fed47d492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844b7223a9443f2" /><Relationship Type="http://schemas.openxmlformats.org/officeDocument/2006/relationships/notesMaster" Target="/ppt/notesMasters/notesMaster1.xml" Id="R554d0feaead94a9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a125515e683476d" /><Relationship Type="http://schemas.openxmlformats.org/officeDocument/2006/relationships/notesMaster" Target="/ppt/notesMasters/notesMaster1.xml" Id="Rea1a36ee64f343c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ad1986b9a3d44b1" /><Relationship Type="http://schemas.openxmlformats.org/officeDocument/2006/relationships/notesMaster" Target="/ppt/notesMasters/notesMaster1.xml" Id="Rf675f1b0530a4f3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235e282e94c4c3e" /><Relationship Type="http://schemas.openxmlformats.org/officeDocument/2006/relationships/notesMaster" Target="/ppt/notesMasters/notesMaster1.xml" Id="R2f14960283bb476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477598c574fe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3e671ffffe2491a" /><Relationship Type="http://schemas.openxmlformats.org/officeDocument/2006/relationships/slideLayout" Target="/ppt/slideLayouts/slideLayout1.xml" Id="R7d620abd2e27435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20abd2e27435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059417fef44a4" /><Relationship Type="http://schemas.openxmlformats.org/officeDocument/2006/relationships/image" Target="/ppt/media/image.bin" Id="R33e037086aa84a9e" /><Relationship Type="http://schemas.openxmlformats.org/officeDocument/2006/relationships/image" Target="/ppt/media/image.png" Id="Raa2ec871a04540eb" /><Relationship Type="http://schemas.openxmlformats.org/officeDocument/2006/relationships/notesSlide" Target="/ppt/notesSlides/notesSlide1.xml" Id="R36bd5f200d29478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c271d3a864ab6" /><Relationship Type="http://schemas.openxmlformats.org/officeDocument/2006/relationships/image" Target="/ppt/media/image10.bin" Id="R05e6259682104307" /><Relationship Type="http://schemas.openxmlformats.org/officeDocument/2006/relationships/image" Target="/ppt/media/image10.png" Id="Rd2571cea9a77460c" /><Relationship Type="http://schemas.openxmlformats.org/officeDocument/2006/relationships/notesSlide" Target="/ppt/notesSlides/notesSlide10.xml" Id="R223e1aba3dae4bc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154782bb64a2f" /><Relationship Type="http://schemas.openxmlformats.org/officeDocument/2006/relationships/image" Target="/ppt/media/image11.bin" Id="R46f0e06b16f046b2" /><Relationship Type="http://schemas.openxmlformats.org/officeDocument/2006/relationships/image" Target="/ppt/media/image11.png" Id="R6fac0c9301434409" /><Relationship Type="http://schemas.openxmlformats.org/officeDocument/2006/relationships/notesSlide" Target="/ppt/notesSlides/notesSlide11.xml" Id="R9a1f5120c860469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0f1dd66e94e32" /><Relationship Type="http://schemas.openxmlformats.org/officeDocument/2006/relationships/image" Target="/ppt/media/image12.bin" Id="R9be9e0bba0b94573" /><Relationship Type="http://schemas.openxmlformats.org/officeDocument/2006/relationships/image" Target="/ppt/media/image12.png" Id="R4ea946b252504be6" /><Relationship Type="http://schemas.openxmlformats.org/officeDocument/2006/relationships/notesSlide" Target="/ppt/notesSlides/notesSlide12.xml" Id="R4b763c74275946f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3727756bf4380" /><Relationship Type="http://schemas.openxmlformats.org/officeDocument/2006/relationships/image" Target="/ppt/media/image13.bin" Id="R2cb399987f3348f1" /><Relationship Type="http://schemas.openxmlformats.org/officeDocument/2006/relationships/image" Target="/ppt/media/image13.png" Id="R3440d5b5ff164c94" /><Relationship Type="http://schemas.openxmlformats.org/officeDocument/2006/relationships/notesSlide" Target="/ppt/notesSlides/notesSlide13.xml" Id="R22b62b6709f14ca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ed3a7d7104277" /><Relationship Type="http://schemas.openxmlformats.org/officeDocument/2006/relationships/image" Target="/ppt/media/image14.bin" Id="R0d1f2f3c045c4453" /><Relationship Type="http://schemas.openxmlformats.org/officeDocument/2006/relationships/image" Target="/ppt/media/image14.png" Id="R82bda9bdfd994c2f" /><Relationship Type="http://schemas.openxmlformats.org/officeDocument/2006/relationships/notesSlide" Target="/ppt/notesSlides/notesSlide14.xml" Id="R9b585bf0fdf14e6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e6e5f83794764" /><Relationship Type="http://schemas.openxmlformats.org/officeDocument/2006/relationships/image" Target="/ppt/media/image15.bin" Id="R858e048e973b4078" /><Relationship Type="http://schemas.openxmlformats.org/officeDocument/2006/relationships/image" Target="/ppt/media/image15.png" Id="R39f74f6440e4460e" /><Relationship Type="http://schemas.openxmlformats.org/officeDocument/2006/relationships/notesSlide" Target="/ppt/notesSlides/notesSlide15.xml" Id="R33810fcd8e304de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c3ec952e84d9c" /><Relationship Type="http://schemas.openxmlformats.org/officeDocument/2006/relationships/image" Target="/ppt/media/image16.bin" Id="R66144d23acc248d5" /><Relationship Type="http://schemas.openxmlformats.org/officeDocument/2006/relationships/image" Target="/ppt/media/image16.png" Id="R12a75e819e61461b" /><Relationship Type="http://schemas.openxmlformats.org/officeDocument/2006/relationships/notesSlide" Target="/ppt/notesSlides/notesSlide16.xml" Id="R84bc36832f864cb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b2affe7247d6" /><Relationship Type="http://schemas.openxmlformats.org/officeDocument/2006/relationships/image" Target="/ppt/media/image17.bin" Id="Re79e5993fe224340" /><Relationship Type="http://schemas.openxmlformats.org/officeDocument/2006/relationships/image" Target="/ppt/media/image17.png" Id="R13a7097f05564a44" /><Relationship Type="http://schemas.openxmlformats.org/officeDocument/2006/relationships/notesSlide" Target="/ppt/notesSlides/notesSlide17.xml" Id="R64d3751c26124a2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d1046a6ab4318" /><Relationship Type="http://schemas.openxmlformats.org/officeDocument/2006/relationships/image" Target="/ppt/media/image18.bin" Id="R1444ec33e2e64642" /><Relationship Type="http://schemas.openxmlformats.org/officeDocument/2006/relationships/image" Target="/ppt/media/image18.png" Id="R59893a0b29584e6a" /><Relationship Type="http://schemas.openxmlformats.org/officeDocument/2006/relationships/notesSlide" Target="/ppt/notesSlides/notesSlide18.xml" Id="R03d79aa6080e4be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bcdeb3ff74890" /><Relationship Type="http://schemas.openxmlformats.org/officeDocument/2006/relationships/image" Target="/ppt/media/image19.bin" Id="Rb75856ba5d0449da" /><Relationship Type="http://schemas.openxmlformats.org/officeDocument/2006/relationships/image" Target="/ppt/media/image19.png" Id="R9635dff7425c4469" /><Relationship Type="http://schemas.openxmlformats.org/officeDocument/2006/relationships/notesSlide" Target="/ppt/notesSlides/notesSlide19.xml" Id="R8b292a542d5c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1b6ae50444aac" /><Relationship Type="http://schemas.openxmlformats.org/officeDocument/2006/relationships/image" Target="/ppt/media/image2.png" Id="R7e7574e9aa2e41c1" /><Relationship Type="http://schemas.openxmlformats.org/officeDocument/2006/relationships/image" Target="/ppt/media/image2.bin" Id="R15096671dd3e4891" /><Relationship Type="http://schemas.openxmlformats.org/officeDocument/2006/relationships/notesSlide" Target="/ppt/notesSlides/notesSlide2.xml" Id="Rac84e57e0bf84f5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d8962de80433f" /><Relationship Type="http://schemas.openxmlformats.org/officeDocument/2006/relationships/image" Target="/ppt/media/image20.bin" Id="R149ef46df3f04ef5" /><Relationship Type="http://schemas.openxmlformats.org/officeDocument/2006/relationships/image" Target="/ppt/media/image20.png" Id="Rf5a9a565fa484795" /><Relationship Type="http://schemas.openxmlformats.org/officeDocument/2006/relationships/notesSlide" Target="/ppt/notesSlides/notesSlide20.xml" Id="R5d9936575ca645b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3dcb1ff664a5c" /><Relationship Type="http://schemas.openxmlformats.org/officeDocument/2006/relationships/image" Target="/ppt/media/image21.bin" Id="R44d5a0f36cf44965" /><Relationship Type="http://schemas.openxmlformats.org/officeDocument/2006/relationships/image" Target="/ppt/media/image21.png" Id="Rfc23148098004492" /><Relationship Type="http://schemas.openxmlformats.org/officeDocument/2006/relationships/notesSlide" Target="/ppt/notesSlides/notesSlide21.xml" Id="R9d53bef4a5b34e8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2d3819b3a4838" /><Relationship Type="http://schemas.openxmlformats.org/officeDocument/2006/relationships/image" Target="/ppt/media/image22.bin" Id="R83b1567106e14556" /><Relationship Type="http://schemas.openxmlformats.org/officeDocument/2006/relationships/image" Target="/ppt/media/image22.png" Id="R88520d826fa24619" /><Relationship Type="http://schemas.openxmlformats.org/officeDocument/2006/relationships/notesSlide" Target="/ppt/notesSlides/notesSlide22.xml" Id="R7c81e91a2e514d96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cd318c1884a5e" /><Relationship Type="http://schemas.openxmlformats.org/officeDocument/2006/relationships/image" Target="/ppt/media/image23.bin" Id="R935c2641549d4e1e" /><Relationship Type="http://schemas.openxmlformats.org/officeDocument/2006/relationships/image" Target="/ppt/media/image23.png" Id="R87837578fa1f40a1" /><Relationship Type="http://schemas.openxmlformats.org/officeDocument/2006/relationships/notesSlide" Target="/ppt/notesSlides/notesSlide23.xml" Id="R374bdc38c0234eb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4d5793334469" /><Relationship Type="http://schemas.openxmlformats.org/officeDocument/2006/relationships/image" Target="/ppt/media/image24.bin" Id="R04eea67a8ec04529" /><Relationship Type="http://schemas.openxmlformats.org/officeDocument/2006/relationships/image" Target="/ppt/media/image24.png" Id="Rd7d706f0056443c2" /><Relationship Type="http://schemas.openxmlformats.org/officeDocument/2006/relationships/notesSlide" Target="/ppt/notesSlides/notesSlide24.xml" Id="R92e49dde45b94b0a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e522567b8441d" /><Relationship Type="http://schemas.openxmlformats.org/officeDocument/2006/relationships/image" Target="/ppt/media/image25.bin" Id="Rcd650e702f99422e" /><Relationship Type="http://schemas.openxmlformats.org/officeDocument/2006/relationships/image" Target="/ppt/media/image25.png" Id="R529d813536564441" /><Relationship Type="http://schemas.openxmlformats.org/officeDocument/2006/relationships/notesSlide" Target="/ppt/notesSlides/notesSlide25.xml" Id="Rda8bc46597a6452c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e9cf3a2434cf5" /><Relationship Type="http://schemas.openxmlformats.org/officeDocument/2006/relationships/image" Target="/ppt/media/image26.bin" Id="R846f82fc73114bd7" /><Relationship Type="http://schemas.openxmlformats.org/officeDocument/2006/relationships/image" Target="/ppt/media/image26.png" Id="R2e25eca64ee84c90" /><Relationship Type="http://schemas.openxmlformats.org/officeDocument/2006/relationships/notesSlide" Target="/ppt/notesSlides/notesSlide26.xml" Id="R5cbf2b8f97a6498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1a5ba4c264391" /><Relationship Type="http://schemas.openxmlformats.org/officeDocument/2006/relationships/image" Target="/ppt/media/image27.bin" Id="R1358d12f89794b9b" /><Relationship Type="http://schemas.openxmlformats.org/officeDocument/2006/relationships/image" Target="/ppt/media/image27.png" Id="R69a7003f9477406c" /><Relationship Type="http://schemas.openxmlformats.org/officeDocument/2006/relationships/notesSlide" Target="/ppt/notesSlides/notesSlide27.xml" Id="R54e1a1a31a9b44bd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d8d50d098454e" /><Relationship Type="http://schemas.openxmlformats.org/officeDocument/2006/relationships/image" Target="/ppt/media/image28.bin" Id="Rabe8e3923fc74fe4" /><Relationship Type="http://schemas.openxmlformats.org/officeDocument/2006/relationships/image" Target="/ppt/media/image28.png" Id="Rf01ba2f4c9bd4c40" /><Relationship Type="http://schemas.openxmlformats.org/officeDocument/2006/relationships/notesSlide" Target="/ppt/notesSlides/notesSlide28.xml" Id="R5c2e7ead0e5a410e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c10548ef48c0" /><Relationship Type="http://schemas.openxmlformats.org/officeDocument/2006/relationships/image" Target="/ppt/media/image29.png" Id="R8fdfd21227ce47d8" /><Relationship Type="http://schemas.openxmlformats.org/officeDocument/2006/relationships/image" Target="/ppt/media/image29.bin" Id="R470a9cbadc0648b4" /><Relationship Type="http://schemas.openxmlformats.org/officeDocument/2006/relationships/notesSlide" Target="/ppt/notesSlides/notesSlide29.xml" Id="R4a601ca17525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cf6526e104a2b" /><Relationship Type="http://schemas.openxmlformats.org/officeDocument/2006/relationships/image" Target="/ppt/media/image3.png" Id="R545f4dea70cd4a18" /><Relationship Type="http://schemas.openxmlformats.org/officeDocument/2006/relationships/image" Target="/ppt/media/image3.bin" Id="R700570dbc6514f2c" /><Relationship Type="http://schemas.openxmlformats.org/officeDocument/2006/relationships/notesSlide" Target="/ppt/notesSlides/notesSlide3.xml" Id="Rf576ed5786604334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d0802f3f40d5" /><Relationship Type="http://schemas.openxmlformats.org/officeDocument/2006/relationships/image" Target="/ppt/media/image30.png" Id="R9e01f373cace4890" /><Relationship Type="http://schemas.openxmlformats.org/officeDocument/2006/relationships/image" Target="/ppt/media/image30.bin" Id="Rbe19a1142b654aba" /><Relationship Type="http://schemas.openxmlformats.org/officeDocument/2006/relationships/notesSlide" Target="/ppt/notesSlides/notesSlide30.xml" Id="Rda0c4306557c4274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d94c4b002446c" /><Relationship Type="http://schemas.openxmlformats.org/officeDocument/2006/relationships/image" Target="/ppt/media/image31.png" Id="R50549421433546d4" /><Relationship Type="http://schemas.openxmlformats.org/officeDocument/2006/relationships/image" Target="/ppt/media/image31.bin" Id="Rc33873fffe6e4f1e" /><Relationship Type="http://schemas.openxmlformats.org/officeDocument/2006/relationships/notesSlide" Target="/ppt/notesSlides/notesSlide31.xml" Id="Rb46bde5e557448e3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48e9ce3ff418f" /><Relationship Type="http://schemas.openxmlformats.org/officeDocument/2006/relationships/image" Target="/ppt/media/image32.png" Id="R21eef50c9afb42f9" /><Relationship Type="http://schemas.openxmlformats.org/officeDocument/2006/relationships/image" Target="/ppt/media/image32.bin" Id="Rc1f726c5aa1646cd" /><Relationship Type="http://schemas.openxmlformats.org/officeDocument/2006/relationships/notesSlide" Target="/ppt/notesSlides/notesSlide32.xml" Id="R1cdcd7dd7eb84c4c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f4fcbfd174469" /><Relationship Type="http://schemas.openxmlformats.org/officeDocument/2006/relationships/image" Target="/ppt/media/image33.png" Id="Rd86b7614e8ae4d9d" /><Relationship Type="http://schemas.openxmlformats.org/officeDocument/2006/relationships/image" Target="/ppt/media/image33.bin" Id="R9b200e32f3de466a" /><Relationship Type="http://schemas.openxmlformats.org/officeDocument/2006/relationships/notesSlide" Target="/ppt/notesSlides/notesSlide33.xml" Id="Rca21cc3543c74a93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22bf5637f4c4d" /><Relationship Type="http://schemas.openxmlformats.org/officeDocument/2006/relationships/image" Target="/ppt/media/image34.png" Id="R372de2ec759b4106" /><Relationship Type="http://schemas.openxmlformats.org/officeDocument/2006/relationships/image" Target="/ppt/media/image34.bin" Id="R6cd7213756bb4f4c" /><Relationship Type="http://schemas.openxmlformats.org/officeDocument/2006/relationships/notesSlide" Target="/ppt/notesSlides/notesSlide34.xml" Id="Rf4027af2b8f24296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503b4b69241ba" /><Relationship Type="http://schemas.openxmlformats.org/officeDocument/2006/relationships/image" Target="/ppt/media/image35.png" Id="Rf41caefc0b694f60" /><Relationship Type="http://schemas.openxmlformats.org/officeDocument/2006/relationships/image" Target="/ppt/media/image35.bin" Id="Re473760027654add" /><Relationship Type="http://schemas.openxmlformats.org/officeDocument/2006/relationships/notesSlide" Target="/ppt/notesSlides/notesSlide35.xml" Id="R14e12c6340b8453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6bc064ce04600" /><Relationship Type="http://schemas.openxmlformats.org/officeDocument/2006/relationships/image" Target="/ppt/media/image36.png" Id="R189d5bb3a5184b5e" /><Relationship Type="http://schemas.openxmlformats.org/officeDocument/2006/relationships/image" Target="/ppt/media/image36.bin" Id="R770207f2d776443f" /><Relationship Type="http://schemas.openxmlformats.org/officeDocument/2006/relationships/notesSlide" Target="/ppt/notesSlides/notesSlide36.xml" Id="R4e44f9714e754bfd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124ac1ba4d9f" /><Relationship Type="http://schemas.openxmlformats.org/officeDocument/2006/relationships/image" Target="/ppt/media/image37.png" Id="R5afed2ffbb7c4915" /><Relationship Type="http://schemas.openxmlformats.org/officeDocument/2006/relationships/image" Target="/ppt/media/image37.bin" Id="Ra91cd0a4f16c40ab" /><Relationship Type="http://schemas.openxmlformats.org/officeDocument/2006/relationships/notesSlide" Target="/ppt/notesSlides/notesSlide37.xml" Id="Re05550f6669b415a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abc9a35ed427f" /><Relationship Type="http://schemas.openxmlformats.org/officeDocument/2006/relationships/image" Target="/ppt/media/image38.png" Id="R8760fdf464db4e26" /><Relationship Type="http://schemas.openxmlformats.org/officeDocument/2006/relationships/image" Target="/ppt/media/image38.bin" Id="R8376cac69aec458f" /><Relationship Type="http://schemas.openxmlformats.org/officeDocument/2006/relationships/notesSlide" Target="/ppt/notesSlides/notesSlide38.xml" Id="R734dea6d276d44a6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198d401814190" /><Relationship Type="http://schemas.openxmlformats.org/officeDocument/2006/relationships/image" Target="/ppt/media/image39.png" Id="R9fb3d487b3e54223" /><Relationship Type="http://schemas.openxmlformats.org/officeDocument/2006/relationships/image" Target="/ppt/media/image39.bin" Id="Rb191c61222854c8c" /><Relationship Type="http://schemas.openxmlformats.org/officeDocument/2006/relationships/notesSlide" Target="/ppt/notesSlides/notesSlide39.xml" Id="Rd60302899c9144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a6f3ed1db47ab" /><Relationship Type="http://schemas.openxmlformats.org/officeDocument/2006/relationships/image" Target="/ppt/media/image4.bin" Id="R9e1822ec9c304d79" /><Relationship Type="http://schemas.openxmlformats.org/officeDocument/2006/relationships/image" Target="/ppt/media/image4.png" Id="R399c96a78a4c49ea" /><Relationship Type="http://schemas.openxmlformats.org/officeDocument/2006/relationships/notesSlide" Target="/ppt/notesSlides/notesSlide4.xml" Id="R4bd534c5bc9c4452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7324557d24dfa" /><Relationship Type="http://schemas.openxmlformats.org/officeDocument/2006/relationships/image" Target="/ppt/media/image40.png" Id="R72fc2a8e1af144f0" /><Relationship Type="http://schemas.openxmlformats.org/officeDocument/2006/relationships/image" Target="/ppt/media/image40.bin" Id="Rc33fee657d284aab" /><Relationship Type="http://schemas.openxmlformats.org/officeDocument/2006/relationships/notesSlide" Target="/ppt/notesSlides/notesSlide40.xml" Id="R247c24903ccb4ef2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7585c7ca4650" /><Relationship Type="http://schemas.openxmlformats.org/officeDocument/2006/relationships/image" Target="/ppt/media/image41.png" Id="R8a58bdbc9a2f4d6b" /><Relationship Type="http://schemas.openxmlformats.org/officeDocument/2006/relationships/image" Target="/ppt/media/image41.bin" Id="R94f4116b8a024ab7" /><Relationship Type="http://schemas.openxmlformats.org/officeDocument/2006/relationships/notesSlide" Target="/ppt/notesSlides/notesSlide41.xml" Id="Rbbeb556d41bd409a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fc82b9e9f4fbf" /><Relationship Type="http://schemas.openxmlformats.org/officeDocument/2006/relationships/image" Target="/ppt/media/image.jpeg" Id="R51373e0c9c644890" /><Relationship Type="http://schemas.openxmlformats.org/officeDocument/2006/relationships/image" Target="/ppt/media/image42.png" Id="R274f0412dcf9469d" /><Relationship Type="http://schemas.openxmlformats.org/officeDocument/2006/relationships/notesSlide" Target="/ppt/notesSlides/notesSlide42.xml" Id="Rc725e889cdac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75478a2ba4613" /><Relationship Type="http://schemas.openxmlformats.org/officeDocument/2006/relationships/image" Target="/ppt/media/image5.png" Id="R4fe79ed7571f4632" /><Relationship Type="http://schemas.openxmlformats.org/officeDocument/2006/relationships/image" Target="/ppt/media/image5.bin" Id="Rca81cc5b1652494d" /><Relationship Type="http://schemas.openxmlformats.org/officeDocument/2006/relationships/notesSlide" Target="/ppt/notesSlides/notesSlide5.xml" Id="Ra466453adca6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facb07dd47ba" /><Relationship Type="http://schemas.openxmlformats.org/officeDocument/2006/relationships/image" Target="/ppt/media/image6.png" Id="Rb51c57f85f0648ff" /><Relationship Type="http://schemas.openxmlformats.org/officeDocument/2006/relationships/image" Target="/ppt/media/image6.bin" Id="Rfc82f39348d343d0" /><Relationship Type="http://schemas.openxmlformats.org/officeDocument/2006/relationships/notesSlide" Target="/ppt/notesSlides/notesSlide6.xml" Id="R2d1e30cf0bec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1b2aba71344b0" /><Relationship Type="http://schemas.openxmlformats.org/officeDocument/2006/relationships/image" Target="/ppt/media/image7.bin" Id="Rff85d25d45f54519" /><Relationship Type="http://schemas.openxmlformats.org/officeDocument/2006/relationships/image" Target="/ppt/media/image7.png" Id="Rb066d992ae6044ad" /><Relationship Type="http://schemas.openxmlformats.org/officeDocument/2006/relationships/notesSlide" Target="/ppt/notesSlides/notesSlide7.xml" Id="R9824a6c587924b0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ee80ec67541a4" /><Relationship Type="http://schemas.openxmlformats.org/officeDocument/2006/relationships/image" Target="/ppt/media/image8.bin" Id="R2e001d762a954849" /><Relationship Type="http://schemas.openxmlformats.org/officeDocument/2006/relationships/image" Target="/ppt/media/image8.png" Id="R5c96ca88a03640bf" /><Relationship Type="http://schemas.openxmlformats.org/officeDocument/2006/relationships/notesSlide" Target="/ppt/notesSlides/notesSlide8.xml" Id="R2831bd9659984fb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212685fd4ac0" /><Relationship Type="http://schemas.openxmlformats.org/officeDocument/2006/relationships/image" Target="/ppt/media/image9.bin" Id="R155dc2ca88364b99" /><Relationship Type="http://schemas.openxmlformats.org/officeDocument/2006/relationships/image" Target="/ppt/media/image9.png" Id="Ref336e0200ff4762" /><Relationship Type="http://schemas.openxmlformats.org/officeDocument/2006/relationships/notesSlide" Target="/ppt/notesSlides/notesSlide9.xml" Id="R90c15d8c23a84b9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A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e037086aa84a9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8ED0BE-B478-45C7-97FB-EC5D7700D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5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1C80A3-3000-4D3B-8BF5-15D8DA01F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33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2ec871a04540eb"/>
          <a:stretch xmlns:a="http://schemas.openxmlformats.org/drawingml/2006/main"/>
        </p:blipFill>
        <p:spPr>
          <a:xfrm xmlns:a="http://schemas.openxmlformats.org/drawingml/2006/main">
            <a:off x="754117" y="552450"/>
            <a:ext cx="2016016" cy="6286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DD2728-0388-46D5-ACBE-922856BF3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3905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8A0D8"/>
                </a:solidFill>
              </a:defRPr>
            </a:pPr>
            <a:r>
              <a:rPr sz="975" b="1">
                <a:solidFill>
                  <a:srgbClr val="18A0D8"/>
                </a:solidFill>
              </a:rPr>
              <a:t>INTERNATIONAL RAILWAY COMPONENTS CATALOG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26C1D7-7799-4C27-8389-C22F5531B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238625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Railway Wheels &amp; Components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EB541D-D8C6-42F3-A37B-C574434F0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14750"/>
            <a:ext cx="4000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CEAF6"/>
                </a:solidFill>
              </a:defRPr>
            </a:pPr>
            <a:r>
              <a:rPr sz="1500" b="0">
                <a:solidFill>
                  <a:srgbClr val="DCEAF6"/>
                </a:solidFill>
              </a:rPr>
              <a:t>Forged railway wheels, train wheels, railroad wheels, railway wheelsets, axles, bogies and rolling stock components for global industrial buyers.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67446D-FB01-4F95-B25D-9AD2DCF7C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578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D9A662-A2A7-4E07-9366-3EEA00430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530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OEM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706963-D1DD-45BC-9DFB-D0B678D09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33400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OEM Manufacturing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4D9AB2-5DDD-43BD-B909-7431E9E19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102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790486-05F5-451A-9CA6-09EF6BCFF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9055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EX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CD2645-214E-460D-BF43-01A40F736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8864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Global Supply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389A94E-346D-4BC5-8818-E9C103127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60198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www.railwheel.com</a:t>
            </a:r>
          </a:p>
        </p:txBody>
      </p:sp>
    </p:spTree>
    <p:extLst>
      <p:ext uri="{BB962C8B-B14F-4D97-AF65-F5344CB8AC3E}">
        <p14:creationId xmlns:p14="http://schemas.microsoft.com/office/powerpoint/2010/main" val="134746098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A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e625968210430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C937D7-A555-4FFF-A80D-B16DBDFA1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4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C7F542-2BED-4471-B8B5-B66BD3ADB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571cea9a77460c"/>
          <a:stretch xmlns:a="http://schemas.openxmlformats.org/drawingml/2006/main"/>
        </p:blipFill>
        <p:spPr>
          <a:xfrm xmlns:a="http://schemas.openxmlformats.org/drawingml/2006/main">
            <a:off x="689741" y="419100"/>
            <a:ext cx="1649467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316888-4D24-4689-8417-93D92BE1C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WORKSHOP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AA5864-A024-49A9-85B1-E096EFDAB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24050"/>
            <a:ext cx="44767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CNC Machining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42F60B-A5F1-4B0D-83EB-9D92862A3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41719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CEAF6"/>
                </a:solidFill>
              </a:defRPr>
            </a:pPr>
            <a:r>
              <a:rPr sz="1500" b="0">
                <a:solidFill>
                  <a:srgbClr val="DCEAF6"/>
                </a:solidFill>
              </a:rPr>
              <a:t>Precision machining supports axle seats, bores, interfaces and finished dimensions for wheels, axles and machined railway components.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13921D-3649-43A1-8C76-A77564B65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3996A5-4847-4494-A8A7-166FEB877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CNC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20032D-D693-4738-B75D-9BE869506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6FEEAC-A6F7-4981-92F6-54A7ADA93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Tolerance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0A26F7-98ED-4E96-8227-82C5736BA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9528C4-3869-45EC-9162-B6CFB31A6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Surface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22168A-8791-46A8-9716-FB80D196C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D043F5-B93D-43F9-870A-05E2BB4FC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Interface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6B3E00-60CA-4BF2-B0FD-C40733C70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A81DA6-E33A-4F35-BC25-4AAB60A1D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AC237CA-A695-4FC8-8F05-C5F812D12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ADF4E6B-5D67-44BD-9D66-D8F77F5BC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3165063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A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f0e06b16f046b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DC2CB8-63F1-47DB-8186-708A9AF40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4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0880A3-21E2-417B-AF5A-328C8A652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ac0c9301434409"/>
          <a:stretch xmlns:a="http://schemas.openxmlformats.org/drawingml/2006/main"/>
        </p:blipFill>
        <p:spPr>
          <a:xfrm xmlns:a="http://schemas.openxmlformats.org/drawingml/2006/main">
            <a:off x="689741" y="419100"/>
            <a:ext cx="1649467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85026F-DE71-444E-8B6B-81658515E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QUALITY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33153D-5E65-4BBA-9342-502303C8F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24050"/>
            <a:ext cx="44767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Inspection &amp; Testing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FC146C-19C8-450C-A60C-26B86AB05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41719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CEAF6"/>
                </a:solidFill>
              </a:defRPr>
            </a:pPr>
            <a:r>
              <a:rPr sz="1500" b="0">
                <a:solidFill>
                  <a:srgbClr val="DCEAF6"/>
                </a:solidFill>
              </a:rPr>
              <a:t>Inspection activities may include dimensional control, hardness checks, ultrasonic testing, chemical analysis and visual inspection.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65017A-8A07-476A-BF76-CF6918CCF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B52B33-6BA2-4684-B9F0-AB2A691DA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UT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2B579E-AB99-4EC1-ADD1-2A7F18FAF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EBE66D-5641-453D-A946-A22691C9D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Hardness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7B0777-5E61-4937-98EF-BBECD404D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644CF6-0EB2-423A-8AA2-615024725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Dimensions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EDAF9F-D88A-487B-9742-07D02E017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C70F23-FA50-4D00-A9C1-467E27EF4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Reports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353283-F9AA-4935-A10C-3EE15A67D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7FDB5C-09FD-48A3-BEF4-607CC647F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27B119-F239-4B97-9BFA-4459A23D6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ACAD7EC-D3B7-44B2-9FD3-3CAF1095A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1344923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A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e9e0bba0b9457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3A7558-64D3-4EC5-A3D8-3429E9925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4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BA5696-31D1-46B2-9382-38698F34C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a946b252504be6"/>
          <a:stretch xmlns:a="http://schemas.openxmlformats.org/drawingml/2006/main"/>
        </p:blipFill>
        <p:spPr>
          <a:xfrm xmlns:a="http://schemas.openxmlformats.org/drawingml/2006/main">
            <a:off x="689741" y="419100"/>
            <a:ext cx="1649467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C408C9-40B2-4E40-9E98-1BF538B79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LOGISTICS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F50BE7-5DC5-4585-A595-E23A4AA82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24050"/>
            <a:ext cx="44767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Container Loading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731E24-3ECE-4D31-A69F-A7AFB855C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41719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CEAF6"/>
                </a:solidFill>
              </a:defRPr>
            </a:pPr>
            <a:r>
              <a:rPr sz="1500" b="0">
                <a:solidFill>
                  <a:srgbClr val="DCEAF6"/>
                </a:solidFill>
              </a:rPr>
              <a:t>Export packing and container loading are planned to protect heavy railway wheels, wheelsets, axles and spare parts during international transport.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1579C1-3BC6-485D-A0FB-8F4C44A3A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96E8AE-F96A-4621-88EF-D6ED27A74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Steel Frame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7A6BA0-EDBA-4002-A00B-91F398F63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C2BDBF-A349-412E-A371-1FE9FD98D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Anti-rust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341CB2-CC02-4279-A2A3-85E79C96F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0F350C-2328-4ECC-B0A9-EA87875C8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Labels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1252F6-2F08-4A57-922E-2E14F3B29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0405E3-3966-4F4C-8B75-D6C719419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Shipment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84EC54B-38E1-4E47-AADE-B170A8701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2947FDC-3C25-45C1-AA49-58462AA77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69354DA-303A-4F64-B307-89D81FC1A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DED9FC8-4E1A-4A40-8E3A-1C2114B89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10108776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b399987f3348f1"/>
          <a:srcRect xmlns:a="http://schemas.openxmlformats.org/drawingml/2006/main" l="0" t="38605" r="0" b="386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99F703-32EE-46D3-A2B2-EBAB30CB9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D1677C-6D8A-4656-A325-5F02F0784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40d5b5ff164c94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85719F-98F4-48C4-9D57-0B1E5FE4B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FORGED RAILWAY WHEEL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5C5DCE-54BE-4228-9557-00EB2A9EB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Railway Wheels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BBD97A-4EB3-432C-A067-3382F14B7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30E99D-52A4-488C-95A0-5DD7AB6D7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Railway Wheels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55A587-97E7-411E-BD8F-36C40D522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8AB3D2-AC5D-4081-B1D8-E7B28E58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F91647-14C1-4B72-99A0-2426B52BE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B1682F-711B-43E5-8D39-FE7A666E0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06AB87-8ADC-47DF-B7D5-83BAAD456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94B5937-8F62-4600-865A-9EE7CA65A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C6DEB7-2C85-4FB7-9E39-6DF978D2B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4637E9-DD8D-490A-8796-DDE54D47E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BB37F3D-BAA3-41CE-B621-992A6B96D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3113484-396F-4A1C-9466-8BC41E463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780C785-D6F7-4E4E-9205-5474AD29B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F684185-10D2-4853-AC40-EA8DAA0BC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EC850F4-4D6B-470D-BEE4-E7E616F28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5C64609-CCEA-47F4-80BF-E3AD501E9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28E93E-0CF6-4763-AA59-39D873995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CDFBDD9-8403-4A9D-B49E-A6E275D80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21839F6-65A5-4ECD-B2E9-2435C9AAF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568FB63-C876-488F-A51A-17C6D5107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78C7D9E-BFAE-4E70-A105-BF9317D3D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5B8DFDB-DA79-48FB-831B-1CD4F8C7A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B8C2BF9-D682-4A5D-9ECA-12BA35A85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88059272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1f2f3c045c4453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A41883-5332-454F-8462-75690F7E7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9AC7B9-8BF2-479D-8F60-9E05C0E42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bda9bdfd994c2f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20321E-86D2-4188-AB2F-1DB5AD6DF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WHEELSET ASSEMBLY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B75062-3505-4122-ACEF-CEFA22EEF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Railway Wheelsets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EAC7CD-0410-4D1D-B692-517906F07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A0B7B1-0F9A-48A8-9E3E-F35307043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Railway Wheelsets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39BFC2-934D-49C1-8C1B-CB1E88F58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8969D1-C8D1-45C2-8C61-903ABA86D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46AB5F-CDF3-410D-8EF9-461AFEEA0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3F55D6-5FF0-4079-B300-44BFDADEF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413396-09A0-4B4D-B03B-B9EB3FD9E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B0B55B-70B9-4C23-816D-D386C64F9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F79359-743C-409D-861A-4E5BD0484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6E019E-A5C5-4E15-9959-B72BC587E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E733349-3F41-4408-936C-4992ED197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0CDD12-4AE8-476A-856D-37C36890D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3EC18F-108B-4EFB-9187-9A0BD1127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3EEA3F-401C-400A-8445-8032457B9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FE80E35-F6BC-4EC6-9EB0-FCE267ACB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92854DA-10FA-4A60-8176-BA1DEB773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F2F4342-EFB9-44C4-8C0B-08431C687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48822A7-1FA9-43E3-84B0-1BEB5793F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D66250D-90A1-448C-BCE2-FC8A92DCB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1BB92F-D2A4-4F2D-A22C-42E98C894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F4B6C43-47D3-4FD0-9AF5-CA1A5DBCF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5A87C95-1250-4D52-8670-42D2C8462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58D1BB6-54AB-47F1-B545-EB6C4309B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72780919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8e048e973b4078"/>
          <a:srcRect xmlns:a="http://schemas.openxmlformats.org/drawingml/2006/main" l="0" t="38629" r="0" b="3862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BF5173-DC54-4BBF-AE83-926328FF3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8307E7-B036-4CD8-887B-5BEE8C1D2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f74f6440e4460e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659E96-8D0F-4A38-B76C-6A7C5887D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FORGED RAILWAY AXLE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301A01-2AFD-4661-A2C5-BFC89D7DF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Railway Axles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AA3216-E913-47FD-BE5E-A4C4D604C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14EA27-40B2-4CAC-8E0F-93732D583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Railway Axles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FC8B5F-F31D-474E-8A2F-8D0A30507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A0B574-905B-44DE-B27F-E7F7E4C31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CDF982-3CE5-4235-9F91-F561E00CC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1EF831-2F17-4CC0-A315-71A828B30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4765AA6-7A89-4633-8649-A55002FE5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934B86-9DE2-4161-9DD4-898A552DF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DAB9B6-EF43-42D4-A21F-E237ECD25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281595-9D60-40D0-AB7C-2C9505300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C3840D-89EB-4632-902E-37FDA0F8D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BBD20C-F119-439F-B3B4-B1D81AE64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CFBA166-D2B4-4B72-9ABF-D1A4F8695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5B62CC-787D-43FD-88DA-A7FED146B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61B66F-3C78-4DFB-87D2-45F38574D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DABCE60-4477-404E-86E3-661A98C14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816EDFD-29BA-4822-8718-3C24607A7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7552A64-7794-4636-84A9-1F538A68F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925C829-195F-4059-9A3A-0054EA7A0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035BAF6-9104-4908-BFA5-4766987C2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F8ECA1B-55B1-4F8B-8F90-6F421CF83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F116EDD-F8E6-4D57-9679-4CAB48E3B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731572C-3658-48F8-842B-0E22FEF10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59349108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144d23acc248d5"/>
          <a:srcRect xmlns:a="http://schemas.openxmlformats.org/drawingml/2006/main" l="0" t="38605" r="0" b="386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483BFF-D4CE-4E94-9926-411910A37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05BDEF-0A61-4476-96E3-BA74E9F6D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a75e819e61461b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610F22-6E9F-4D36-8FDB-B141B830B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RAILWAY BOGIE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2DB2E2-8A9A-49FC-9ED7-84DB6773E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Railway Bogies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40335C-0037-4A7C-B912-1C80F4BF1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13FA6E-340F-42DA-BEE6-2B4A9D46A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Railway Bogies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1A371B-1E4D-42C9-855A-37DC2753B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590EC4-2569-4859-9310-E20E375BB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38DFD7-F761-49A6-9C75-3E3909000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CB86AC-B22D-4375-8F88-F04A5EDB4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48AD47-A041-452F-9AEF-E5AAEF637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813C39-DECE-41D1-B8FE-E38EFB4BF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178DEE-40ED-41CD-BD46-21720C36A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BED2284-B9C2-4E2F-A558-9C7C20664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7CF39D5-AC4A-4159-BCE2-EB6417C40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09BD83-1C0D-486B-A483-B741B9A67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5C520E-17C1-4288-8370-7C7EC73D1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2CE9A2-1DAD-4FEB-AE46-84EBA8D09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DB2A95-F831-40AD-B5A6-DB188FD8A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A4BAA1-AC5A-4898-8F4B-0ABB9E09D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5897D58-13EA-402C-B432-A7EE31B55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1DB7284-15D0-4B81-953F-AC77A1DCD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67ABBFB-B40C-4846-A0EE-7B310197F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49EA1D-CCE4-4B29-AADB-BBF80FFBC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BEC90DA-518E-480C-B691-10560BD1F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88A0BA5-27FF-402B-89D4-A8ED63237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DCF7C4A-4200-4A6A-A4CA-F53E5463E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38046885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9e5993fe224340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667AC0-8706-420E-8BA1-F3F97D472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F54BE8-A4DF-4375-A606-EA6585C3D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a7097f05564a44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BA08B8-AE82-4239-9156-C29547415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BOGIE CASTING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0BCBDD-C30D-452E-9A03-AD36C7A43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Side Frames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127FE5-FEC9-4DC5-A7CE-ECC368C92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DC55F0-0038-47E6-9C7D-06926CF9D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Side Frames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A4C03C-C801-4188-81D5-80BA50380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1788AD-A73F-4192-87F1-093F2C147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43EE2A-870E-4DE0-972A-4801ADBFD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942162-75FB-4B19-97B6-CE869A8F6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B14340-9759-4911-B14D-9E79AAF75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1391BA-94A3-49D6-A2C6-C5EC0DEA2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B7B4D7-AEFC-4F31-B75F-B89105176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5E6245-1FB7-4AD2-B6EA-54A770E47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3A987A-0162-4D36-9390-7356C45AE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93EF574-5A72-480F-9F35-84EE5CC86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E4420FE-893D-4DF2-8B36-2D30CCB36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5986E4-3F1B-4009-A5FA-802D30623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EC6F0E-7BC6-4981-B1D7-AFAC2D533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C05314F-041A-48C7-A061-9B45EF682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8C892C-4E12-4AAC-A31A-A10C6C38A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0A1BF5E-E2FA-4504-AD0E-216ADCA3D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C764117-CF4E-49B1-9D65-90AED17D2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8951B38-CA48-42F1-9223-99C5B6ADB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69B2C63-0FC2-47D8-8921-40B36233D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9E5C2D6-91D2-4294-A157-C35AD7E11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709618C-F53E-48F2-8F0C-AEF170495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95189144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44ec33e2e64642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D76D8C-2C6F-4D80-A775-39CC1D037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252BBC-632D-4074-A7C4-D405F37AC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893a0b29584e6a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CC2CD7-1C63-4B91-BEDD-4858AF57A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BOGIE CASTING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4BDAF1-38C5-4186-8B6A-62C47BD63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Bolsters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81F06A-C364-4E8A-A32F-8C3954015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D674CD-B770-46D7-9843-8ADEAB4AE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Bolsters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9377DE-D244-4EFD-A3F6-F0E536253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EBF5DF-4D06-4377-8FFB-5668D5C2A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3C04A4-DE8A-4CB9-9673-CF416CD0C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07D4E7-AF95-4669-9649-FCD363DD2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73A9C8-140A-4A6D-BE12-1C39CFEFB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433E23-AE31-429F-9D6F-A6B8C796F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BB44AA-3AC4-4B1A-B8E8-2D84DB8AE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CAFF9D-E916-457D-9436-2546A8964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C03602-B940-495A-9B7E-6F93C0182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870767-EB54-400E-B6F7-C4211E44F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AEE994A-3783-4319-AAC4-8788DB39E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ACBD19-1C45-44DE-824C-149D4F1B5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92C88C-8F11-47F8-ADE2-52F28E5A2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A0CEDD2-F588-45AB-A785-482EC3A95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04B9578-3AAA-46A1-BCD9-8CA036EB5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00C3ED7-305D-4FEA-931B-054F6FA1C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8B0FD7B-5CAC-4A6D-B59D-C9B474F89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D299C31-33CA-4054-9D51-D7AA8130C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638BBBE-F458-4E98-A422-BB590516F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F8FEA98-2D18-4F3C-9E03-B97F10CA6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EA5298A-2AC1-4829-948B-E4C3FB63F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85295898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5856ba5d0449da"/>
          <a:srcRect xmlns:a="http://schemas.openxmlformats.org/drawingml/2006/main" l="0" t="38629" r="0" b="3862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CEBE40-57A2-49A3-983E-95F5DD9AB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0D09A8-A8EB-49D6-98B8-46849BC7C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35dff7425c4469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300C5F-D7B1-4159-B7FB-431A093E9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MACHINED COMPONENT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1DFAA7-7358-4A18-9432-9DEE80B96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Bearing Housing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2006BD-C65D-4040-BE6A-A7EFA863A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74F93B-8DC2-4F59-BB27-19BA75377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Bearing Housing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F6D8B5-7708-493C-803E-E9C26263A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0A51B7-779E-47CB-AC8C-118EBE465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7BE5DE-D2FA-42D6-BB8C-07C9FAED5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D039B0-CF8F-4518-A6EB-C54CEBBF7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09B8B7-B70A-4793-833C-18A0E4832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5D74B5-277A-4AA9-8BBB-A878AD2ED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3D6DD7-59CE-418F-808F-B77544BFC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03E85E-8604-4FC4-9AF0-B3A869476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27EFD8-F75C-4A05-A1B9-425A0C293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53B5F59-39DC-472C-A44F-2F4570160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A6D4FC7-F4F9-4269-AF56-B83817FF7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3BC52C6-66F2-4C77-A1EB-B26A8476F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7573CEE-E4AF-4BF3-8634-55FFBA77C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076728E-9680-4027-829C-19CC3FE7C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86E5E10-0301-4730-863B-03CB6EC45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9AD13B9-09F7-4076-A43A-91AEFB760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DBEE919-558A-48BE-85D0-180DC576F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FC10D38-B51A-4C07-A581-9F2C82EB4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00BCA64-361A-413F-9E1D-7B3D0CAF2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DCDFAB8-F9E3-4F79-B9B1-8A568D417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590698B-F83C-43F1-913C-21E72441F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62522353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B2F4E31-4D7D-4DA0-8C93-C264E2E82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55F7B8-5500-4327-B54A-154382017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7574e9aa2e41c1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AEDEA8-9A50-4280-B502-439EAF015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COMPANY PROFILE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E1FF05-F6AA-4360-B577-6A528FE66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Focused Railway Component Supplier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16B57D-29F9-4962-BF78-F4C14BA71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A77589-1890-49EA-88B2-D7C4F6EBE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C48CAB-18EB-44DC-A801-F72FCBED6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E9C725-A78E-4D0B-B12D-F95AE5BA7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FA1294-0517-4323-A100-184A24453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02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096671dd3e4891"/>
          <a:srcRect xmlns:a="http://schemas.openxmlformats.org/drawingml/2006/main" l="16419" t="0" r="1641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DFB98C-EE7E-4802-8AF4-98D8C3CCF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690587-97E7-4797-A869-5216202D0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Railwheel supplies railway wheels, train wheels, railroad wheels, wheelsets, axles, bogies and railway spare parts for international buyers.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6689C4E-D987-4694-94DF-93D91ED56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0F215A-3B4D-4284-B8A3-F18292B60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D3641C-3D55-4330-8C33-2A435EC99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RW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50C563-FD88-4276-9122-792C8F03B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Railway Wheel Focus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D2ACD5-5282-41E6-BCE1-AAD4CA64A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Forged wheels and heavy-duty train wheel supply.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3082833-651D-47A8-8AE1-75673B308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2CF40E-430F-46ED-A1DA-C29CC5FDD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372E13-72CD-46A3-835A-2FAB78268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OEM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1323BB9-B967-49AF-A77E-E1DF91CD1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Custom Projects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2F03EBB-033D-4C5E-8D6F-CEC96AF16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Support for drawings, samples and technical requirements.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696534B-32DB-4A7C-897D-D75251E96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C70FAA9-1028-4E24-ABCB-A3B1828FF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FF5D30E-8F20-48AA-A660-9AA09D7F5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EX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E049CE9-F9D8-4E52-9C27-36A4A03F3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Export Coordination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0494211-ABCF-47D9-8944-EBB4D4DFD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Packing, documents and shipment planning.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B0801B9-A27F-4918-B9DE-1E84CA293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48B8FCA-4B45-46F9-86DD-DDD0AF3AD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E3407D7-ECF8-48C4-BF34-4EA1A9511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QA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69E7380-B935-411D-8137-E2914A626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Quality Mindset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10577B0-47FC-400D-B35B-48228AA9C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Inspection records and traceability discussion.</a:t>
            </a:r>
          </a:p>
        </p:txBody>
      </p:sp>
    </p:spTree>
    <p:extLst>
      <p:ext uri="{BB962C8B-B14F-4D97-AF65-F5344CB8AC3E}">
        <p14:creationId xmlns:p14="http://schemas.microsoft.com/office/powerpoint/2010/main" val="99453813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9ef46df3f04ef5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818DEA3-6F17-424B-A6FE-F89F5FD9E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9A310B-82E3-4280-BADF-E50943032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a9a565fa484795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5350AA-046E-44DA-B815-8F381D69E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BRAKE COMPONENT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5ABF21-E0EE-4C80-9A5A-1F925A5BF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Brake Disc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9973BF-1408-4F45-9F3C-12200FED8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E7736E-4117-4607-9547-884205F0B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Brake Disc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9E1041-5E88-4546-A958-BD397C720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1A81A8-1E0A-478F-A5ED-1D496632F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9C891E-9AAB-4A68-832A-120CC1F7B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E35526-DB6C-46D1-8419-E0723B95D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195FBF-2928-4A73-A411-1B790CBDA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47314A-30A4-4DE3-8203-6D51B3908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EF0D32-68F8-4E0F-979E-E18074439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1880C2-2A5F-4F7A-B05B-54CC8B9A1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70A879-5F04-4E39-B278-B71EBA19B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19CB86-798F-4EC2-8FC2-C5950483C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1703B06-6720-4841-A50D-92B8D16EC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D22B83-DE78-424B-B83C-4B3D4164A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4BA84FA-5D50-47AE-A49C-0FF769850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E6B328-1044-4BCC-BEAA-901C00C09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28A10AD-E6E3-4C7C-BE77-C76DF3951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8114E0-F2ED-43E5-AA04-13D3786E8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F20190F-FFB2-4C77-BE30-31A245285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A5BBBC2-3B5C-454D-8EA3-A33BC9CF8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C3CBAA5-5299-4970-BB79-AEB446080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4453B86-E205-4139-A78E-87687D0BE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6C5517A-9C62-4B19-9F55-4EF0F4C12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358204092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d5a0f36cf44965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B83551-51B4-4BB1-8DA6-FF54BAEDC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C57FE4-28B3-4BDE-A27D-FFAEB650A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23148098004492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4CFEC8-35EF-48B7-868D-15949259B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ROLLING STOCK COMPONENT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43D493-7B4B-4235-8047-7D6CC64E8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Coupler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0BF64D-5453-45A6-B2E1-2A7B767EF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C71ED3-F398-43CF-A563-D9A5F6927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Coupler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708741-4B76-4458-9D64-602ADD774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9D40BE-6B4E-420C-BBCA-4BBFE762F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C9DA47-3DAA-4839-ACEF-812EA6617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13CF78-46CC-4ED6-9F34-64AC9E54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883343-9299-4AB4-8D13-2DED2AEB3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B15CD6-C3F9-44FF-92F8-64B5B87F2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7837D9-A5A3-46E9-8A87-65CE0D93D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F5B4A8B-F105-4B5B-8FF6-14A905882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262955-222D-4ECC-BEE8-B45519BAD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14E69C-CDE3-497C-9DC9-0912C271A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17D014-2808-49E5-AAAB-E9B3DC7B0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6113D1B-C3CB-47FB-AD10-F8AD62BE9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4DEDAC-128C-424A-A291-F71B4D05E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BF3E338-0BD8-4AD2-82BD-A92076234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C19A10C-94B9-43CD-816E-4DC3C3C88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A87B82C-AD7B-4EC0-9C95-736025533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B158E8-A14E-4DD2-8294-2FB3E0217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30F8385-248A-41BD-A8F6-585BD4BD1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289DDF-C6D7-4040-B567-7AF63946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9506F24-5209-4A3C-ACFB-318B4EDD4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51EC514-1B34-4498-9E0D-AE67FF3DD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481711448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b1567106e14556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DFCFA4-24ED-4F1F-B56D-27993D243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1C7163-8533-4884-B0E9-33B18A219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520d826fa24619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BC11E0-8ED1-4C01-9BD2-733DFFA77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RAILWAY SPARE PARTS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CDD053-2415-4CD9-8A66-AED7EF53F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Railway Fasteners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443378-61A7-48B9-9917-AC74008A2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1743A6-F0A5-4A99-B64E-C5B1C493D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Railway Fasteners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4410DC-1A8E-42AF-9CAE-1D500CB66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6F164E-5049-464E-B327-9E61DFDA1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910247-F70D-414C-BFF9-3FF0B2D9B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1C8211-37B0-4A48-AF6C-17FF035BB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6B3D6E-5F97-41BB-B285-CAE9CFB79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0DFE55-117B-479E-8A0F-FB50CB64C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D03B25-B332-4C80-83DB-BE4A8475C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7C1C7A-7830-4768-BF14-1755BB8EF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76AE9B4-49CC-40F9-A336-80A30B877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9A5630-8E8A-413A-AC27-AD1D561B9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6A9D7F9-0FBB-42A7-AAFB-878969520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DD267D-0BF1-4998-8849-34CEFA649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B6AAE8-D82A-478F-85BD-11E5E4BF8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466650D-A947-4E93-AFB6-6FAB7F3EA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FF1B17-5D29-4B4E-B701-BD5FB3DFB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2730303-7AF3-42C4-ACC5-2FE5F0B15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B9B5AA7-0AB5-4F50-9CCE-874834BFF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7902DFA-505B-476E-BF0D-DE74A554F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D59AF98-153F-4657-A000-611E0F9C6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C6E37CE-F025-4D61-B7B1-0286A45B8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D5B0266-F69E-4A1F-9666-55554690D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1569702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5c2641549d4e1e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F1BCE2-7614-46CE-AE3A-3595D75A2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16779F-DAF4-4B0F-933D-49870D0FD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837578fa1f40a1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A09F38-EE2D-48C9-AB09-B3275D24E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FORGED COMPONENTS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5AE7C4-6E1C-46C6-ABC5-40E7F0D89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Railway Forgings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24AB30-CB59-478E-AE04-AC26A6AFD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B6F95A-75DF-4877-93A1-C35D29031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Railway Forgings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8DBD9D-8BD7-45F5-98E4-ED2EA69A8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466E12-B789-4CC4-8D35-3115287CB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71F554-6A83-49BB-8BB8-3EA528E0C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CEBEA2-D4A6-4453-90EF-6027C1BB7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DCB696-7CB6-4A20-99FF-74B88DC33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C2AF92-5774-4811-881E-6425234F8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6ED118-1ECC-423D-BC05-ED537343E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468413C-968F-41B7-A44E-E87E45A1F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6CBEF8-6EDB-4ADC-A739-483182E9A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12B458-8378-4FE8-AD74-1333351CE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25E7BB-9602-4137-9FEC-8804D4669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57072E-147C-4659-A128-4CCDF4229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6585C8-A676-4BF1-8435-9228A398B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D56D828-3BAD-458E-98B9-90D580B3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DCB8EF3-0C9F-4916-936C-9638B3CC5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3318224-B013-4B57-AE9C-B43CD42A6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5260232-B9ED-439A-9A68-E8C71AF9A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EE2F53E-1972-439E-ADBA-6656B687D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8D1EB3F-53CD-409D-8C99-CC460B108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FE375CF-CBD2-47E9-BEA9-1C2149CF3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A6526E3-A0EB-4B91-A664-FADA8D15B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568948635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eea67a8ec04529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6A69E6-B972-43B4-B556-FB6F87DC7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B8829D-9CD1-4563-8E25-A14DA9EC0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d706f0056443c2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659931-1933-4267-BAED-EA7822DF9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CAST COMPONENTS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4A6A8A-8661-4EF8-8498-9DD4F216B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Railway Castings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634458-7255-4232-BCA9-56A8F90C4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DCFC2A-4EE2-48EC-A232-76B981689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Railway Castings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F3A8D2-92BE-4300-B015-BD7EC797C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480096-6290-4512-B8F0-FDA28F9CD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DBB8FA-3221-420B-8FA9-C89BF106A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E6C7B4-E849-4326-8346-2A334FDA8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9F15AA-3E4C-4952-BBB0-AE80C91D8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6B9E80-29E7-45F0-B76C-E83D92957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4861B4-E797-4A9B-BAC0-9F2E11363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4A99A4-5E89-4089-94BB-B93753425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DB3532-E9B3-413E-AA2E-92437F851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1D33E43-3F82-4613-95E8-322081E91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35145E1-E6E5-43AC-AC6B-20F275005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027795-AE25-4C89-897A-FFD44E336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DD397E-51A2-4A30-9654-A8E36B10E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A6A5D5E-9E6D-4490-9D72-4F7CF00A0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834BBD4-F02D-4A2B-AE1C-EAC9B30FC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4A379E3-263F-4A51-AC67-9844FB44D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B0C116F-0923-494F-B6AE-4D3CDFFD8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6DFD36D-C302-4C05-8E60-3E91AC2B8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97608A3-BFB1-4B53-930C-46485FE93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D7E0615-888E-4C3D-8ABD-9ADC2F64D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862C4B6-231F-468A-AC84-30CC0F4B8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095699487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650e702f99422e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A2C4A8-7D48-432F-872D-4F3827519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507318-56DD-4C7B-99F2-C6D4554B4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9d813536564441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6AFB0A-415B-41D6-ACA8-73B5B7E05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FREIGHT RAILWAY APPLICATION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55A8079-2161-4C35-8EBB-4E90FF68D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Freight Wagon Parts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B256BC-FC65-4003-9BC7-043EA9B80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79A290-F597-4998-A043-5D576E0FB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Freight Wagon Parts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1BB0CC-E12D-471D-91A5-B4AB4FBF2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5B72A4-E2B0-481F-B971-368143190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DDFFA5-E4F9-4AA1-A5D9-C4FBB857C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205095-0F30-457B-BFD9-CE1747481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BD7E32-EE49-4006-AA92-0C65B43F4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E5A1BE-E94A-40AB-8255-84C9AF14E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BFC8A6-B2D8-4943-BEEC-16C1F88FD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731A016-FB8D-4117-B958-8D8317C13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8A59C6-44C5-4F06-AC29-44A524268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E7FE4F6-5D79-4EFF-86FB-F978B64EF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E9075F2-164C-49E4-BAE8-F8DE82412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1BB9C6A-F9DA-45C3-903B-482DCEB8D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C53BF42-A359-44BA-8E0C-09B982766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3431344-9D3B-45D9-8473-40303FC52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583ADEB-4729-4E29-92C2-D72538906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DAC1515-7A09-4625-96C5-207F6B614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5F3A74-2960-446C-897D-2EA609719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795FC30-E742-4BF7-A5EC-86516C357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5A2007C-65D7-43F6-89DF-4E882DF6B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2BAD27E-E21D-49E4-872E-6FAE647E2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6CBE594-BF11-4A62-893C-19220E5C0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66660414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6f82fc73114bd7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B10F85-CF62-4FEA-94ED-E64E44E3C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AECB245-3ED6-49BF-A51B-43B0C9F55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25eca64ee84c90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35DD01-9443-4491-B587-431A508A6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PASSENGER RAILWAY APPLICATION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7125E2-25A0-435A-8C0E-BE5058E2F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Passenger Coach Parts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6000D1-CFFF-4513-9DA4-B3DB0AC1F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BE1D54-73B6-4165-BE1F-33657C1CF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Passenger Coach Parts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89454B-6190-4C88-82AC-01BA258E6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0955F3-A2FE-44BB-8477-53FC22B9F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1A99C3-6A0F-4A1D-BDF7-B995281B4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12C503-A268-4B50-9887-46C34ECBA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D05F89-AA20-4D52-864B-743BD1391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2B7786-60FD-45E3-A926-863BF6165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04FE99-2092-424B-96B2-1162342D2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088540-2473-4D4D-A72E-E24894981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753F70-99AE-4A04-BB53-FCF119185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6B927E-07D8-4714-8907-EE02CF176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4D6EF69-D242-4078-9C24-827B286F4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312595-5849-413C-B724-BC5BC118A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1DE5508-6197-4D91-AD49-90D884E1E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42434C7-EEE4-4C63-B90D-CE8298408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1F52249-5939-46F0-A789-5C6202CF3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A85EE4B-9E12-4862-A505-E20BD6BE5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8D3D1F0-5010-4238-B5FA-B7F820D6F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5AE52B5-CDD6-4314-908A-3C8777F81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11C08F0-860A-4214-968E-35524F8AF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6C23DC6-B956-4CBE-A62E-8C002FA2D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EEFFCC9-36C7-4E89-AF96-2AAB0D70F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839913309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58d12f89794b9b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51C9DB-22C7-4968-B2D5-65EE5BF19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6C88D2-575A-4622-932B-DA27D4D84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a7003f9477406c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D37F22-82F1-4E0B-B598-2809E9C3D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URBAN RAIL APPLICATION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6588CA-0C75-421A-8736-EB99FC946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Metro Components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ED44BD-4916-4025-9414-5D956AC6A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867D48-73AD-4AF1-88FE-F298852B8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Metro Components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9E46C5C-D0BD-44C8-8159-13A0F8A37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E6CB83-7FF2-4224-9E3C-277F6648D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8B5930-BBE9-4151-B64D-9D779DCE0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B44266-52F1-4583-A2A5-5F4E65E12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8C3D14-831E-4E0B-82A3-E5B95479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7DF49E-B317-431E-A5FA-F435FC384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F1957E-03B4-45F6-A755-91DB4F253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899085-2531-4B02-96F9-004DC5031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B1BFE0-A184-4FA8-A7D8-1103506C0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6FF0245-1F7E-4FED-8D47-1A17C7538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EED625-CB19-4352-A7F1-2300F5328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509806-1DAC-4F94-8EEA-3F086BE6F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0B81721-170C-4E70-B57A-CB5AA25E9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E90D6A8-EEA8-4148-B420-A743BD703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6964338-6CF7-4C16-9B38-EA3505C79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E99625E-00BE-4F61-8D24-BFACE8588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3B66481-AC88-4453-BDFB-B3777A200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5E30B4-36FE-4998-8B8F-111560908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5445882-9D5C-4569-94DF-6DE90F81E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1F0390D-F695-4536-9F16-3F721A37C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8392891-2474-426A-ABA6-8DF5C7EB7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109136422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e8e3923fc74fe4"/>
          <a:srcRect xmlns:a="http://schemas.openxmlformats.org/drawingml/2006/main" l="0" t="27778" r="0" b="277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723E8B-5140-4F87-B1F4-80ED66A95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2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C883FE-568E-4CAA-BCEB-51A285D9A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1ba2f4c9bd4c40"/>
          <a:stretch xmlns:a="http://schemas.openxmlformats.org/drawingml/2006/main"/>
        </p:blipFill>
        <p:spPr>
          <a:xfrm xmlns:a="http://schemas.openxmlformats.org/drawingml/2006/main">
            <a:off x="543253" y="228600"/>
            <a:ext cx="1466193" cy="4572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320BDD-3ED7-4C82-BA85-92C2A25D6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57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8A0D8"/>
                </a:solidFill>
              </a:defRPr>
            </a:pPr>
            <a:r>
              <a:rPr sz="825" b="1">
                <a:solidFill>
                  <a:srgbClr val="18A0D8"/>
                </a:solidFill>
              </a:rPr>
              <a:t>HEAVY RAIL APPLICATION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C770BA-E45F-4E26-91FA-413D6E591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62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Locomotive Parts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34E5C9-0B35-4C08-900C-ACFCAB6ED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Product Overview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C95DBF-73DB-4214-B846-8E15A136E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4591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76"/>
                </a:solidFill>
              </a:defRPr>
            </a:pPr>
            <a:r>
              <a:rPr sz="1125" b="0">
                <a:solidFill>
                  <a:srgbClr val="5B6876"/>
                </a:solidFill>
              </a:rPr>
              <a:t>Locomotive Parts supplied for rolling stock manufacturers, railway operators, maintenance workshops and industrial buyers requiring dependable railway spare parts.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7CF374-7378-4201-8AE6-BF22587F7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718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Advantages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BD66B2-3CAC-40A8-8BEE-6044D8DBB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814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CAA07F-83B4-463F-A602-E6703A92D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242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confirmation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A7E7F3-FB24-47A0-8679-14858F781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67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8D968B-C3FD-4B63-846B-14726B57F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01002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customized manufacturing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6ED15F-544D-4BAF-8133-6D1F41F94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3529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3A62E1-AB40-4E15-AEAC-E208C68A0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295775"/>
            <a:ext cx="430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packing and documentation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B80B52-70BD-484A-B72C-C3E142A62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96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Technical Features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2728E1-EAF0-465C-BB18-F4DBB325D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0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9D4DAB-0824-4542-8DDC-23B02D438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530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Material and dimensional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2828EA-8CA0-444E-9824-34A78C675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768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4D10B3-5C01-4944-93EA-FFA3C7DF3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197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Machined interfaces according to project drawings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047240-8575-4BB7-BFB2-CC2DEB583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435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5D4E38-7492-48BD-ADD7-3BE1852A1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86425"/>
            <a:ext cx="440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Surface protection for long-distance shipment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74A65A6-5E61-4CFA-9DD0-42F9C0A7A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8196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61A2F"/>
                </a:solidFill>
              </a:defRPr>
            </a:pPr>
            <a:r>
              <a:rPr sz="1575" b="1">
                <a:solidFill>
                  <a:srgbClr val="061A2F"/>
                </a:solidFill>
              </a:rPr>
              <a:t>Applications &amp; Standards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61FCBA8-298E-4A1D-9431-967980D7A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1625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02236"/>
                </a:solidFill>
              </a:defRPr>
            </a:pPr>
            <a:r>
              <a:rPr sz="1050" b="1">
                <a:solidFill>
                  <a:srgbClr val="102236"/>
                </a:solidFill>
              </a:rPr>
              <a:t>Freight wagons / Passenger coaches / Metro vehicles / Locomotives / Mining and industrial railways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EF00304-1136-4510-AE0B-336C39D75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435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76"/>
                </a:solidFill>
              </a:defRPr>
            </a:pPr>
            <a:r>
              <a:rPr sz="975" b="0">
                <a:solidFill>
                  <a:srgbClr val="5B6876"/>
                </a:solidFill>
              </a:rPr>
              <a:t>UIC, AAR, EN and customer-specific requirements can be discussed according to drawings and contracts.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50AC4AE-ED05-4AB8-A14E-3FB1ED207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3F0BED0-E1D1-4454-B4FA-E3FE12FF2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3513FCF-A3D2-4FB7-9E2A-69023B030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B0DD94A-1F66-43D5-A95F-65A02F411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649576675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0234698-6785-4B78-85DF-7B68ABE64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A0B649-8EBD-40F1-98A1-719CD5769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dfd21227ce47d8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549BB2-EC96-4856-873E-3D3DCB83F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OEM MANUFACTURING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2FBFA5-C501-484A-ADB1-D0618E97A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Custom Railway Component Programs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7AA7C5-83AF-4023-9424-318EE37E1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D42F68-B8FC-41B1-A5FE-220F20FE6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73E6B1-EDC6-486C-BAAE-EE1CD804C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ACFE42-4A75-4718-AC93-4143BC57D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216403-A5BF-4A69-8BB2-96AB1E64F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29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0a9cbadc0648b4"/>
          <a:srcRect xmlns:a="http://schemas.openxmlformats.org/drawingml/2006/main" l="16435" t="0" r="164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A17AB6-159A-45B6-8854-82F9A53F0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4D25F4-616A-4ECA-947C-23F737F42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Railwheel supports OEM manufacturing for railway wheel, train wheel, wheelset, axle, bogie and spare part projects based on drawings and technical requirements.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A6FE66-09F4-433B-A9B1-F12003A50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B24126-0AFC-46CF-B3D9-C5F332ECF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CA5F7F-6E2A-4863-B13F-B3AF4B35B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DWG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88F59A-F435-4E0F-89AE-64D1D3A20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Drawing Review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75C3F5-C486-44FC-AD86-ED24ABC9B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Confirm material, geometry, tolerance and inspection scope.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2950845-2258-41CF-997D-F7A909313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B697AB5-B6C6-4567-BD76-E240830E7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A1583FA-AD30-46B3-B2DF-366659EFE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STD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2B92DFA-5F21-466F-9993-9506C857C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Standards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E78A1B2-F14A-4083-B730-C66BDFA08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Discuss UIC, AAR, EN and customer specifications.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A933A51-E620-4500-B0F6-68CEDEB2D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5C6715E-C3E1-4168-8239-E369352D7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873A0FB-8019-44C0-A543-B29ABB25B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QA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A9396E2-2678-4AD6-96E9-1DDCAE20B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Inspection Plan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F087803-4119-4C83-90C3-B6947936E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Prepare practical records for buyer review.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479828A-45D7-440B-B04C-4D9B75326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3E3F75A-E701-4ED9-97E7-ED4420E48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DEFDB01-B25D-46BF-809B-80CB34821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EX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AF20FCD-93A8-47A9-8198-34E9BFD9C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Export Package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172EF6B-82D4-4AD0-B88E-426C828E7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Packing, marking, photos and shipment documents.</a:t>
            </a:r>
          </a:p>
        </p:txBody>
      </p:sp>
    </p:spTree>
    <p:extLst>
      <p:ext uri="{BB962C8B-B14F-4D97-AF65-F5344CB8AC3E}">
        <p14:creationId xmlns:p14="http://schemas.microsoft.com/office/powerpoint/2010/main" val="167917106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4DCAB27-E72D-4CDE-9C8A-296CBEB06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72DF31-AC5B-4BE4-916F-0E8D721AD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5f4dea70cd4a18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8CD5B6-4B1C-44F7-8DDC-0C9190DA0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COMPANY STRENGTHS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7BA17E-62F8-4191-B9FB-0DE3466EB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Why Choose Railwheel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DE1781-7911-4AD2-84AE-63052C1A3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3A4DA3-9953-472D-94DD-B5E15E592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ADCC42-5F43-4AA4-9C17-5DCD7E2AA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FB5076-C072-4CAA-A77B-6B685821D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DF3621-1211-4D95-A478-773656CEF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03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0570dbc6514f2c"/>
          <a:srcRect xmlns:a="http://schemas.openxmlformats.org/drawingml/2006/main" l="16435" t="0" r="164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AAE143-52AE-4E26-B64E-E1C67919E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DAC66C-C7A1-4378-9DBF-D0E66F997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A premium sourcing partner for railway wheel, wheelset, axle, bogie and rolling stock component procurement.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564909-266B-4551-A88A-087D75B25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06E251D-FACE-4E4E-A1D6-6E180E0D5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29D4F5-D7DA-42FC-BDF8-1AF80DD88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BD354A-D177-4A3C-A498-AA3795BA7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Technical Communication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C553E7-FF1C-47A1-990C-5CE345990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Clear drawing review before quotation.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236A4C-F5D4-4293-B347-BB5B62521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51640AC-FA3C-48BC-BCBD-35154C41E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E74909C-B626-4625-91D0-1171A7140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8F3B2F-62CD-4D57-8ACA-31673BCC3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Industrial Network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ACA0F8-C497-438B-B674-ABD0E029D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Manufacturing routes for forged, cast and machined parts.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BE91CEF-5980-4F65-A7EC-8475CDD51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14A1C05-E098-4EF7-AF19-BDF553268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5A4D51D-A8AE-46DA-916E-67E715618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4BF42D0-7937-497F-ACAC-96ADE5EBF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Quality Records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47749C1-9EE7-459C-8F27-9BAF342DC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Material certificates and inspection reports on request.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3EDE4F5-AF35-44ED-88E1-C84501627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B044B1C-70A6-47CF-B9AE-49DEBC716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09FA3B1-A3DE-4130-8922-784E9EB63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BF8A795-478B-4F35-91A3-D88C074C0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Global Service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8CC4CDA-F7F4-49D4-8F83-EB7F67C60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Direct English support from inquiry to shipment.</a:t>
            </a:r>
          </a:p>
        </p:txBody>
      </p:sp>
    </p:spTree>
    <p:extLst>
      <p:ext uri="{BB962C8B-B14F-4D97-AF65-F5344CB8AC3E}">
        <p14:creationId xmlns:p14="http://schemas.microsoft.com/office/powerpoint/2010/main" val="832143796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B1231B0-B24C-457B-9A75-CCDA0E6C8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64ECEC-9A59-417F-8E4D-5B3A066BE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01f373cace4890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4705C8-2C39-4FCB-9B1E-E1ED61BE2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TECHNICAL STANDARDS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58A390-40A9-4F06-8D0F-72089E032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UIC, AAR, EN &amp; Customer Specifications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1D1268-399D-4BA8-A945-E539BC5AA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36CF12-5673-4662-87EE-CB98D6279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8B07A8-63DC-4ED2-A56B-5E8ABBE76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971955-0C8B-4670-AD7F-E6483F050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14FEBB-0F6C-4C34-91C7-33B5933A7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30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19a1142b654aba"/>
          <a:srcRect xmlns:a="http://schemas.openxmlformats.org/drawingml/2006/main" l="16435" t="0" r="164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930E54-7AB1-418D-B0C9-15E740FE7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FD4349-06E0-444D-965D-BFD89EC38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International railway buyers often combine public standards with project drawings and contract acceptance requirements.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8429C7-ECA4-4E9D-B0A7-41372C9C5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986042-969F-4049-91C5-253FAE0EE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AFDFB7-F75F-4269-8554-40B0FDE50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UIC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E7F978-BA3F-47AD-BA9D-D1DC8EB33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UIC References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F017A6-54F7-442D-BFAC-C925519D6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International railway terminology and practices.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5CE5D12-40ED-4B16-A3B8-165FCDEBF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483F64A-5ACF-4D1B-A8D9-7FAE27463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FCFB731-AFA3-4732-B318-C6F57B75B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AAR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16B716-31B2-451B-A34C-60C553A96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AAR Requirements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266F5EB-B536-4EA6-BF42-6179593EC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North American railroad wheel and component context.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90E42C-4878-4F24-81CD-8843784CC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62E7FE5-567E-4C95-9D27-ACD8575FA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64915CB-21F8-4B96-B63F-0305E85C0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EN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3E36904-BCAA-456A-9B23-31FE29E3A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European Standards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7629CCD-3A8F-4F6F-BA9C-C1A14269C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Wheel, axle and wheelset project references.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65F75DF-1215-4688-9E49-F7997AF00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385B6EB-D95A-4C67-A1F3-DB7141AAD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113E60A-8BD6-43FE-82FC-EEA20E4F3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OEM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529DD2C-B5EF-46CC-8384-29D0AB33D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Customer Drawings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C43A379-8503-4015-8BFB-B72BE09EE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Final acceptance follows buyer documentation.</a:t>
            </a:r>
          </a:p>
        </p:txBody>
      </p:sp>
    </p:spTree>
    <p:extLst>
      <p:ext uri="{BB962C8B-B14F-4D97-AF65-F5344CB8AC3E}">
        <p14:creationId xmlns:p14="http://schemas.microsoft.com/office/powerpoint/2010/main" val="1659141832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A12C75C-7293-480B-8C8B-F47170CD3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93031B-AF1C-40D7-99B3-3EA4C22CB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549421433546d4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170D09-2D53-42ED-A428-563913660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MATERIAL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B0E25C-4780-4BDF-BD9C-A2C2E3B57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Steel, Forging &amp; Casting Control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EDE74A-740F-44B0-BA81-301776726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CEDE4D-A70E-42C2-9433-2D2ECB088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F19F20-940C-4459-A52A-53C199208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87A893-78C0-4C09-BB79-6A47CE0D2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ECC30C-C408-4C94-8C23-7998E092B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31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3873fffe6e4f1e"/>
          <a:srcRect xmlns:a="http://schemas.openxmlformats.org/drawingml/2006/main" l="16435" t="0" r="164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8D6397-579B-4EEF-80DC-9D825CA98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69E42C-1AB9-4AB9-9174-4CB369C2E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Material selection is matched to axle load, speed, route profile, operating environment and inspection requirements.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56B920-4E14-4501-8386-5F661D238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BD7040-A76A-4078-BD7E-9669B2FE0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2190CA-B851-4518-AD89-B3C03F313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ST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5C2D7D-7171-4DD3-8CC7-1BA89DED3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Steel Selection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365E9F0-7065-45D7-B04D-A91925561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Material grade aligned with application.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B0E6F9-C5FA-4AEE-B995-2EFAC1BA6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15AAED8-FC4E-43B1-8FF0-088A2F797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6AA72B-7763-4C5A-8104-4BF7CEEAB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FG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92D01F-406A-43E9-AAE0-CCBF4CAA1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Forged Parts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BBB9709-1920-4893-BD56-C1EF950DB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Railway wheels, train wheels and axles.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3C3A8D0-6E5D-49EE-8BFE-FD84201FC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6E54FAD-2E5D-45DC-AF6F-7C821D654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9AEB893-30D1-4A83-B569-FDAEA11C5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CS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AA930A5-8E25-4AAD-80A2-002F847B6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Cast Parts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3FABC0F-DC20-48BB-B507-911A7B3B0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Side frames, bolsters and bogie components.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C285E14-47D7-4B4D-B15C-183C8A3FE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73AC059-DE9D-49F5-9F9B-2544FE624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623DD95-C69B-418D-9EE9-F99963ECC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SP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7FDED90-63F7-47A0-A109-84C5ED982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Surface Protection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F5721C3-E202-4AD7-9785-6F50DB747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Anti-rust and coating options.</a:t>
            </a:r>
          </a:p>
        </p:txBody>
      </p:sp>
    </p:spTree>
    <p:extLst>
      <p:ext uri="{BB962C8B-B14F-4D97-AF65-F5344CB8AC3E}">
        <p14:creationId xmlns:p14="http://schemas.microsoft.com/office/powerpoint/2010/main" val="1069806705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DEDD001-7A08-4EC4-8046-EDA700E6D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5978B5-FE7E-496E-85FC-2B7E14339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eef50c9afb42f9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DC5ECD-E5B2-47D1-A2FB-B3E79F372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INSPECTION EQUIPMENT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FD9C89-3E9F-42D8-A1B1-6A14A0F87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Testing &amp; Documentation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D6D3C7-AB6C-406D-9ADD-253A0E070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0908EA7-B330-4DEA-9B05-5BAEFF4F7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1004F3-3DF1-48EA-B9ED-495287B60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3D47B5-8522-4629-8E40-D80F4AD58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02D397-FD6E-4F16-8D39-D26A6104F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32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f726c5aa1646cd"/>
          <a:srcRect xmlns:a="http://schemas.openxmlformats.org/drawingml/2006/main" l="0" t="11798" r="0" b="1179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E87D65-A5DE-4B63-952A-0EBCD2032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0F9255-A750-46CF-B253-7A8D8A077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Industrial buyers can request inspection documentation for material, dimensions, surface condition and packing release.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7530C1-89A6-422A-B815-4182A7A4C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245064-BE6C-409D-B14D-16EEC53FD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74B9FE-3618-4973-9C82-B05494416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UT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A0130D-866F-48D3-BE8B-E7A07629F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Ultrasonic Testing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A30084-6E17-4EE5-B2D2-87B870E72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Internal integrity checks where required.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A346AF8-CAEA-4328-8BAF-462C1C072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99EA1A0-F10F-42D9-9CFC-E7A55D7FE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CED9B13-F94B-407F-850F-AACCA3C06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HD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593B9F-2805-4EC5-9DB4-AE2233607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Hardness Testing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CA9B126-8E85-410F-9434-BCB4E7EE2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Heat treatment and rim condition review.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93C0875-31D6-4A68-9656-4EAB884C6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BA20C9C-A43D-4F2F-B5E2-8077FEE80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BCC73F-FC97-4FFF-91C4-EF4144A85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DM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16DAEAE-D9C1-407B-9CCF-96F896B25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Dimension Inspection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236E20F-2326-4889-8811-13C57405D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Critical interface and tolerance confirmation.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8D36A34-D1AA-4584-BEFC-27E83E7D0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EDA9E98-E8E2-44E4-999F-3D21E67C3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32CDFBB-DE25-48FD-9006-BC310BA81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RP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198C2A-9249-4DC3-A165-6A6EF46B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Reports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5ADA697-FF01-417B-87C7-FD423A4A6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Document package according to buyer needs.</a:t>
            </a:r>
          </a:p>
        </p:txBody>
      </p:sp>
    </p:spTree>
    <p:extLst>
      <p:ext uri="{BB962C8B-B14F-4D97-AF65-F5344CB8AC3E}">
        <p14:creationId xmlns:p14="http://schemas.microsoft.com/office/powerpoint/2010/main" val="262122917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EF32DEE-8643-4DE9-9507-963D3E557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FB6A35-662F-4F0C-99B8-58EB8D106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6b7614e8ae4d9d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359984-E501-4946-89E6-A095448C6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PACKAGING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D6D27C-A381-4EA4-B92B-F21E493EF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Heavy-duty Export Packing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FD35BD-B9DD-4440-BE20-313ACD533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43E5D2-E3E2-417D-B7E2-9C464A621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34A872-9846-46FD-B202-5785E41FA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9977CD-4C9D-4958-81AF-5809EC471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79BCCE-A2FB-41E8-9698-7682AEAD3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33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200e32f3de466a"/>
          <a:srcRect xmlns:a="http://schemas.openxmlformats.org/drawingml/2006/main" l="0" t="11888" r="0" b="118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CC0D28-EE12-4F22-A645-F6394926E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B23B30-EA11-4F76-A60F-E327353E1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Railway wheels, wheelsets, axles and bogie parts require stable packing, anti-rust protection, labels and lifting considerations.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D4A0E2-8CD1-4BFB-AEB0-2731D3A23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C5631E-B2EB-413B-8677-990A5EFCC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1661C7-67D9-4CFE-8C23-2F0E86F65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FR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D4DBE3-57FE-4DBB-B05B-14625EC0B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Steel Frames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14BB87C-F218-485E-920A-7D77C17E7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For heavy wheels, axles and assemblies.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4D2B14-26B6-443D-8A35-0F1330AE0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EEB5CAD-61D9-40D0-AF39-9050288A6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A28A8B-5F8E-4F3F-AD19-F26725EB6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CS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CA89A5C-6634-40AB-88D8-73BCC6E4A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Cases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8DCFC58-2B9F-411D-BBB9-F0A358067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Wooden cases for machined spare parts.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D339E02-E2F4-4E51-BF62-B35BDF538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B5426FD-3DA6-4191-B40D-48F878691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B46DC1D-74C4-46FB-82E3-052AF13A4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AR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C0B05F6-E00D-4A83-BC10-364600053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Anti-rust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FBE91D3-B3CF-426C-8BB0-FDF04AF82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Protection for ocean freight and storage.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3ADDD84-457D-49A1-8964-C65740674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F1B0E02-1412-46AC-8327-0DC44001B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BA1B0A5-9C09-4842-B72C-1E8B7B34B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PH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1EED971-F47F-4D11-A29C-471E18545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Packing Photos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7D61087-B5BD-4057-879F-FE9F46B71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Visual records before shipment.</a:t>
            </a:r>
          </a:p>
        </p:txBody>
      </p:sp>
    </p:spTree>
    <p:extLst>
      <p:ext uri="{BB962C8B-B14F-4D97-AF65-F5344CB8AC3E}">
        <p14:creationId xmlns:p14="http://schemas.microsoft.com/office/powerpoint/2010/main" val="444290900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BA4B640-B90F-4AB5-AB0C-5DEABE069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6D4190-D563-4652-B8F8-13ADCF18D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2de2ec759b4106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EFA0B3-81C1-49F0-BF38-3B728FFF2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SHIPPING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9CDEC2-9EDF-44B8-9AB8-D35C29E8C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International Delivery Support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EFC8ED-E72B-43F9-ACE6-35B50C301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9315AB-5CBA-4123-93E9-AAB137815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528F34-E0F7-4132-BE3B-44F7D152F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86145F-5CED-4E11-A86B-0A1CB2E5B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748017-3176-4F2B-B242-F9FB6D54D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34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d7213756bb4f4c"/>
          <a:srcRect xmlns:a="http://schemas.openxmlformats.org/drawingml/2006/main" l="0" t="11806" r="0" b="118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33D7FA-E2FE-4F43-B4B9-8A5F13B93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60646D-2950-4939-A245-3ADE727D3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Railwheel coordinates shipment discussion for sea freight, port delivery, package size, weight and document preparation.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422794-1056-4850-B48B-2C73DAC94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8ED3A4-EB60-4FB8-9AAB-1F4D02D69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29EBD8-9853-428C-A62E-1D196108B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SEA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C5D36B-5F86-4FB9-A834-ED1B3336C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Sea Freight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B518D9-8630-42CA-A9CD-9178485DD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Container shipment for global buyers.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7F08F4F-F91E-4806-9CED-11DDE9D79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48CB09-4E56-482D-86DE-82EE1CA5D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662B9B-8CE1-4D0E-BED9-60835631E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TRK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9117C4-BD6C-4C25-85C2-0E3CEC88C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Truck Transfer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9981E1-B355-49DE-A779-CD94202CA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Domestic logistics and port delivery.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8393F2A-DFA8-4140-898E-5EF5F2122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BDD8EB7-7DDF-46C6-8CA1-735D02D73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0F69067-2BC4-4DCA-9233-6E533D85C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DOC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03F3878-654E-473C-9CF3-D5CAD8869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Documents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81FCB43-ABFB-4381-B1AF-B1D433833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Invoice, packing list and shipment data.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097F0CB-2D7B-45F9-B839-2D8C1C3CD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18CC9F8-B72E-45CD-AB6E-EAD55562F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F942B1C-66FA-4632-8D6F-23CB28925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SCH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87C4045-CBBE-49BA-A1BE-D2D652C3D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Schedule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B0EC52D-2897-4C71-AC94-FB6BC4EC3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Delivery planning aligned with inspection.</a:t>
            </a:r>
          </a:p>
        </p:txBody>
      </p:sp>
    </p:spTree>
    <p:extLst>
      <p:ext uri="{BB962C8B-B14F-4D97-AF65-F5344CB8AC3E}">
        <p14:creationId xmlns:p14="http://schemas.microsoft.com/office/powerpoint/2010/main" val="1327776948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6EA94AD-C91B-46F0-A1B3-1D1178138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EE55AE-D9A8-410B-8B01-A5F0EECD2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1caefc0b694f60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92B44E-C935-48EC-8A5D-85D01418B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PROJECT CASE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0F1DC4-AD24-4B0D-B090-191AA249A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Mining Railway Wheel Supply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40B535-3CA6-4A1A-A3FA-B021862F6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B68C9F-50E3-4A93-98B5-6F7D4CE11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0C94B1-2B5D-4239-B01F-6BCB87E9D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D657A3-4D02-4D08-A79C-B436E8024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CD45E6-F907-4B7A-9C19-F92B95F33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35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73760027654add"/>
          <a:srcRect xmlns:a="http://schemas.openxmlformats.org/drawingml/2006/main" l="18500" t="0" r="185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00150"/>
            <a:ext cx="5334000" cy="47625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A8848A-7E2E-410C-80C2-D4CFA8419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200150"/>
            <a:ext cx="4762500" cy="4762500"/>
          </a:xfrm>
          <a:prstGeom xmlns:a="http://schemas.openxmlformats.org/drawingml/2006/main" prst="roundRect">
            <a:avLst>
              <a:gd name="adj" fmla="val 1600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FA6D52-3E81-462D-9D6F-58CFE14FF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5240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61A2F"/>
                </a:solidFill>
              </a:defRPr>
            </a:pPr>
            <a:r>
              <a:rPr sz="2025" b="1">
                <a:solidFill>
                  <a:srgbClr val="061A2F"/>
                </a:solidFill>
              </a:rPr>
              <a:t>Heavy-duty wheel and wheelset support for harsh industrial railway conditions.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A5EE68-F09E-4FBA-819F-85CF15607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53365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Country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22BCC5-BA4D-4D6F-8B83-21B800F45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49555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Overseas mining market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0F8B6F-E40A-462F-8B95-345DB9544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981325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Products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1282C9-FAAC-4DF5-BEC1-1FD7A2BD8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943225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Heavy haul railway wheels, axles and wheelsets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0C6333-24BE-480F-895B-1E132CF72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42900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Industry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A9C1B3-8815-4567-BA56-0232CFC61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3909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Mining railway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B82F830-3B52-46A3-9037-D4C65C945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876675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Application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3A825A4-D5A2-41A3-9915-0B918C0EC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838575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Ore wagons and maintenance replacement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9EE20EA-8E37-48BF-B0BF-021C20B09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32435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Delivery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740EAC5-6681-4044-9A33-83197CFA4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28625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Export packed by batch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A8EE595-3716-4CAF-B1DA-AB1B7ED0B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772025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Result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865B69A-B897-4F7C-9F3C-0C8C8D4AD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733925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Stronger procurement visibility and repeat inquiry basis</a:t>
            </a:r>
          </a:p>
        </p:txBody>
      </p:sp>
    </p:spTree>
    <p:extLst>
      <p:ext uri="{BB962C8B-B14F-4D97-AF65-F5344CB8AC3E}">
        <p14:creationId xmlns:p14="http://schemas.microsoft.com/office/powerpoint/2010/main" val="217375923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DC57EEA-7D5F-4467-8D45-A7C6E4923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4B77E17-2275-447B-83C9-C31DB954C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9d5bb3a5184b5e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9E5CA3-57D9-4FA4-BB51-F2967BEE7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PROJECT CASE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9D386E-C949-47EF-AD24-7DC0F7911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Port Railway &amp; Crane Wheel Project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0FB990-022A-4C9A-892A-70AA03E78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599930-4720-491D-850F-D414EDD14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EDF54A-87A0-4135-B333-F26943714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896055-1651-4094-93B6-76672EE34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F9B4DE-B929-42A5-AB84-5CE661D0F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36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0207f2d776443f"/>
          <a:srcRect xmlns:a="http://schemas.openxmlformats.org/drawingml/2006/main" l="18500" t="0" r="185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00150"/>
            <a:ext cx="5334000" cy="47625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A89BC0-197D-4DE4-9C0F-10E21D5BD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200150"/>
            <a:ext cx="4762500" cy="4762500"/>
          </a:xfrm>
          <a:prstGeom xmlns:a="http://schemas.openxmlformats.org/drawingml/2006/main" prst="roundRect">
            <a:avLst>
              <a:gd name="adj" fmla="val 1600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C4F3F7-2175-4F5D-BDBA-9B2814B41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5240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61A2F"/>
                </a:solidFill>
              </a:defRPr>
            </a:pPr>
            <a:r>
              <a:rPr sz="2025" b="1">
                <a:solidFill>
                  <a:srgbClr val="061A2F"/>
                </a:solidFill>
              </a:rPr>
              <a:t>Railway wheel and crane wheel sourcing for port logistics and industrial transport.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FB202E-659F-4A84-ACDC-EBD909785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53365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Country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3321BE-EAC6-46CA-8AA8-4FF56C8DD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49555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International port market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E57246-EED0-4732-A330-D9B36E0F0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981325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Products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751BCE9-9990-4CAA-B189-ABE97ABB0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943225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Port railway wheels, crane wheels and spare parts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1614FC2-D4D7-44A6-BC4F-1D2FA201A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42900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Industry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E27C04-4709-4D24-8539-ED675707F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3909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Port and logistics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2E2F09-5447-4316-877C-EE12B48C5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876675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Application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B3ED578-29B3-4C43-ACFE-32AFA8AAD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838575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Container terminal rail movement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82430FF-F0E5-4048-BAFD-68DD7D741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32435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Delivery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7E4CC1-2E65-4646-BEE4-DE540243B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28625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Container loading with packing photos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AFDDFA-F151-4768-9AF1-71E039FF0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772025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Result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682845-2EA4-4F72-9A5C-E44A79942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733925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Consolidated shipment of heavy rail components</a:t>
            </a:r>
          </a:p>
        </p:txBody>
      </p:sp>
    </p:spTree>
    <p:extLst>
      <p:ext uri="{BB962C8B-B14F-4D97-AF65-F5344CB8AC3E}">
        <p14:creationId xmlns:p14="http://schemas.microsoft.com/office/powerpoint/2010/main" val="1679404878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F6DB5E6-8DBA-45B3-AF7A-6EC238D61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229288-943E-4720-AC44-768FDA490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fed2ffbb7c4915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13E7D0-4666-4717-8EAD-99BD3BADF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PROJECT CASE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B38A14-F606-4D0A-94A6-AD1D6ABFF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Railway Wheelset Project Review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090868-42D9-4A75-8B7A-1C3EA3BCE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89B1A4-9476-451F-A0AF-113AE96EA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185E7D-6A5C-43BF-9A08-8346602B9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A61730-FA19-4C75-8DAE-C7D57FADF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472837-2BC4-44CA-B1C6-EB65DC960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37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1cd0a4f16c40ab"/>
          <a:srcRect xmlns:a="http://schemas.openxmlformats.org/drawingml/2006/main" l="18500" t="0" r="185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00150"/>
            <a:ext cx="5334000" cy="47625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343D8A-F4B3-495C-9F55-EBB93B899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200150"/>
            <a:ext cx="4762500" cy="4762500"/>
          </a:xfrm>
          <a:prstGeom xmlns:a="http://schemas.openxmlformats.org/drawingml/2006/main" prst="roundRect">
            <a:avLst>
              <a:gd name="adj" fmla="val 1600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95B0F8-E7C9-43EC-9225-93F734970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5240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61A2F"/>
                </a:solidFill>
              </a:defRPr>
            </a:pPr>
            <a:r>
              <a:rPr sz="2025" b="1">
                <a:solidFill>
                  <a:srgbClr val="061A2F"/>
                </a:solidFill>
              </a:rPr>
              <a:t>Technical coordination before quotation improves drawing accuracy and delivery planning.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70638E-94C3-4E12-A844-38584FA42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53365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Country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696ED0B-597C-4A08-9D39-88D120236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49555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Global OEM buyer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DFF624-8699-48B6-B226-FF19BEBEE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981325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Products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5FA026-34DF-43EA-9F09-0D37674B6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943225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Railway wheelsets, train wheels and axles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45752F-D14A-4DF8-ACF0-AC9931E2C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42900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Industry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55FBDF-A7ED-471D-8F64-CBF9E3E69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3909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Rolling stock manufacturing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F1F0914-DD22-40A5-BBF3-C8235DA73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876675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Application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8E0C185-72BC-4EFA-917F-88319359A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838575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OEM and maintenance supply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B72C8F-E354-490D-A884-7E3747C37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32435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Delivery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38DFAEE-DAF1-4B5D-A840-8168FDEF7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28625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Drawing-based production schedule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E7001D-908B-4AF3-805F-1272C111A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772025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Result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6794E30-D992-4546-B428-05014D16B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733925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02236"/>
                </a:solidFill>
              </a:defRPr>
            </a:pPr>
            <a:r>
              <a:rPr sz="1125" b="0">
                <a:solidFill>
                  <a:srgbClr val="102236"/>
                </a:solidFill>
              </a:rPr>
              <a:t>Clear technical scope before purchase order</a:t>
            </a:r>
          </a:p>
        </p:txBody>
      </p:sp>
    </p:spTree>
    <p:extLst>
      <p:ext uri="{BB962C8B-B14F-4D97-AF65-F5344CB8AC3E}">
        <p14:creationId xmlns:p14="http://schemas.microsoft.com/office/powerpoint/2010/main" val="475594217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4E41668-6625-42EE-89C1-C2E8C3509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499905-1D5D-4A4E-A157-62195930A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60fdf464db4e26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896A40-0DE2-43F6-B34B-3A5FDBAAA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CUSTOMER VISITS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BCCC4B-DFD6-4F73-8D02-381B37972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Factory Visit &amp; Technical Meetings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54798C-41CC-4534-98BF-09275BED3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3EFF9E-531F-4B13-8A90-D7A6925D4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A0AD63-FD56-4038-A540-47E3D7861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3F3099-D37D-49A9-B67F-20DEBF034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FBB563-F783-4957-B4DB-73463517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38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76cac69aec458f"/>
          <a:srcRect xmlns:a="http://schemas.openxmlformats.org/drawingml/2006/main" l="16435" t="0" r="164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DBE6F4-9D8B-48FF-87E8-78B9F3E82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16B655-BF60-42C3-8697-1007B6297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Customer visits help international buyers review production flow, quality expectations, packing plans and long-term railway component supply programs.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785B78-F23C-4E8F-9B56-26E5F6C02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9D413A-7658-4C5A-8B56-987AB79CF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2F9B1A-D9AC-4441-8085-DC38633B4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ME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94646E-415B-4919-AF0D-3D4C76C7B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Engineering Discussion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F19316-4E7D-4B88-AC55-84F5C4A20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Review drawings, standards and applications.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3A66EF-B489-46B6-99ED-90A335CCE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46EE019-8DA1-485E-A7A1-617B3C5ED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93F9315-88F6-42F3-8FC2-F6619718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WK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38E872A-6E4D-43BB-9DC8-ADE2F0806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Workshop Visit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8A1DB13-FF48-474E-AB24-6016C87E6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Confirm manufacturing and inspection flow.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1493EEA-8846-4D2D-91EA-E696FF8FD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0E994F4-42E1-4CF1-8411-BB210F69C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576A94F-03D5-431F-AA8F-E06D81E15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QA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D48D6A9-92D8-4948-AF93-EDFB42E93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Quality Review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8551E86-3809-4BE0-B5AB-CF5552E36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Discuss test records and document scope.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D1E7ED5-5E4F-40E5-B117-D3F34B162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C5F724-8A72-4119-A9A4-3E2D75DDF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8059CA6-CD06-4025-87CB-B76261394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SP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D692C3D-E702-42B3-9CF0-A08F5258F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Supply Planning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E006530-8982-4717-BC61-A7A861153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Coordinate repeat order and delivery schedule.</a:t>
            </a:r>
          </a:p>
        </p:txBody>
      </p:sp>
    </p:spTree>
    <p:extLst>
      <p:ext uri="{BB962C8B-B14F-4D97-AF65-F5344CB8AC3E}">
        <p14:creationId xmlns:p14="http://schemas.microsoft.com/office/powerpoint/2010/main" val="560471474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C8257EF-6DCA-4513-B660-1896CB048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0A026F-9427-415B-9F75-7FA2D3218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b3d487b3e54223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BB19E4-A1E0-437C-9B18-80F6BAD16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CUSTOMER VISITS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BF8EE5-8AE8-4F05-A16D-81E842233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Application Review with Buyers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E4CA3D-D4E8-4054-939C-4F97F2683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D15F53-8D31-4B1E-AD32-A21A9331C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1BA67A-378E-4E94-BD40-357CEF016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28D9AF-A3C7-4F3F-9ED9-D130039FF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451D46-D5D2-49F8-BDA8-FA848B03C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39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91c61222854c8c"/>
          <a:srcRect xmlns:a="http://schemas.openxmlformats.org/drawingml/2006/main" l="16435" t="0" r="164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C3DA0E-B8C8-4FD2-A5CC-BE56DEBC2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6CF94E-5A8D-43F0-82F1-32C359D40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Railwheel supports product selection for freight wagon, passenger coach, metro, locomotive, mining and industrial railway applications.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4FEA05-BE73-4F8A-BB4B-5CC4EC196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5E3334-767A-4352-BE3C-3DFB03147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028978-986C-40E8-8167-9965DD603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FR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5B83D9A-FD94-4C26-B72C-658F3B461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Freight Applications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661663-C6BD-4AAA-BF0D-643BC3A83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Wheels, wheelsets and bogie components.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029B60-8C16-4692-84D4-6FC6B467F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856056F-4702-4D5A-B967-BB0168311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E8F1C5-B255-4E37-9F42-D224186E7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MT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D5D875-61F8-4C43-AE54-356F23081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Metro Applications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E4FFB03-DB82-4E1C-83BC-8F72A709D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Passenger railway wheel and axle projects.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BB86881-60F7-4A84-AFAB-AC896F108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08FCD64-95AE-4BC6-B573-AA5C5D0F7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47695DB-0AD6-4802-A442-D853C4C2C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IN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6DE659A-5B80-4993-A4D4-0183F7A5E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Industrial Rail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EFB753A-7F02-4855-AF47-7B731D847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Mining, port and steel plant rail systems.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7F53AFA-217A-4E87-ABA1-89AE5B701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CC37656-C0AE-433C-B613-665D538C9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91BEB54-7155-48FF-8EBC-B541A507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OEM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231140C-BBFB-4DB2-A151-99B38E58B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Custom Supply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C9F6BA4-2548-43F8-AD59-42466E2C7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Drawing-based railway spare parts.</a:t>
            </a:r>
          </a:p>
        </p:txBody>
      </p:sp>
    </p:spTree>
    <p:extLst>
      <p:ext uri="{BB962C8B-B14F-4D97-AF65-F5344CB8AC3E}">
        <p14:creationId xmlns:p14="http://schemas.microsoft.com/office/powerpoint/2010/main" val="114959128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A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1822ec9c304d7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7A8B8A-8B06-40EE-8A89-8D8304973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4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96AF4B-FAA9-4934-B929-9E6F65301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9c96a78a4c49ea"/>
          <a:stretch xmlns:a="http://schemas.openxmlformats.org/drawingml/2006/main"/>
        </p:blipFill>
        <p:spPr>
          <a:xfrm xmlns:a="http://schemas.openxmlformats.org/drawingml/2006/main">
            <a:off x="689741" y="419100"/>
            <a:ext cx="1649467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88E7DA-9902-48AE-AFFF-2CF2CE395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WORLDWIDE MARKET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B191DE-2C04-48E8-8150-407985DB1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24050"/>
            <a:ext cx="44767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Global Railway Supply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A9C7A4-B90F-4C5D-990A-E3FB783C5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41719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CEAF6"/>
                </a:solidFill>
              </a:defRPr>
            </a:pPr>
            <a:r>
              <a:rPr sz="1500" b="0">
                <a:solidFill>
                  <a:srgbClr val="DCEAF6"/>
                </a:solidFill>
              </a:rPr>
              <a:t>Railwheel supports overseas railway operators, OEMs, maintenance contractors and industrial railway buyers across freight, passenger, metro, mining and port applications.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633E5A-4649-4373-9073-9C6F5B007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0CBC1E-6A0A-471E-8E6E-8BD414B84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Freight Wagons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007286-BF6D-482D-BD00-72EF3D8BC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053EF0-78EA-4522-9AAE-520CFB1C8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Passenger Coaches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3EEE50-81CB-44E9-8AA4-8B9F199DF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C4E7F5-C159-46E2-8FA7-996CA8539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Metro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298C4CA-783C-4DA6-9400-0EBAB2C55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26F45D-62C3-4013-AD6A-84AC9CE43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Locomotives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20AC6B4-D764-459F-8CFC-CF334DAC2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E8D2129-A4A1-4713-8470-2F5357508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B53DCBE-08E3-43DE-97F1-FC26CAA79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99A185-0578-4B0D-AB94-1306FBDF3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48298652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9F48F61-004D-42CC-AB06-9E8AD11DA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1CDAC2-E8E3-4FA8-8233-DABD15711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fc2a8e1af144f0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4609FB-2CF3-4A7D-B0FF-F865EE388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CERTIFICATES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2EFB7F-E2AA-4EFF-AB87-05729E801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Quality Certificates &amp; Compliance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F421A8-865F-4CD0-ACF2-415C0696A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19D46F-37FC-4008-B755-8A734144C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B420EF-2729-46BD-9DFD-C5C0C0790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98F53C-1D77-4870-9789-970A5822F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9B521E-AC4C-4B03-A44E-2CFD5B3F0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40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3fee657d284aab"/>
          <a:srcRect xmlns:a="http://schemas.openxmlformats.org/drawingml/2006/main" l="16435" t="0" r="164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41FEAC-4683-47E5-A7E8-E2145531C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89E9B6-DB17-463C-9D77-CC236DF08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Certificate pages support buyer approval, internal project review and export release for railway wheels and rolling stock components.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58B25D-4FDD-44A6-87AE-F1CDC5793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C1E545-220A-4CE9-ACBD-B4AF930EA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B8EBCD-97A5-46CA-A21C-7E9B04737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MAT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0CFCA8B-0EE7-43D3-8E4B-915C12CF3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Material Certificates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D25B6E7-280F-43BB-9A75-3005028F2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Heat number, grade and traceability details.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B4C7AC-CCD2-4DB7-8D6D-09E5AE424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1C0BD93-1415-4B00-A61E-4D53EE88F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2B5B7E6-F748-4C9F-86A1-2BBD709B7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INS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76B614D-0EAF-44AD-882C-D68019C1A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Inspection Reports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D4905AA-27BE-45DA-85A2-BA4F2905F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Dimensional, visual and test records.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1DA601B-92F7-417E-A8A4-FEC576EF5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EE430C2-1434-414C-A428-99D93F7EB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D69CA2E-A3BD-4A71-8A33-9851BCF0D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STD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4E7FFB8-F54F-46A8-8F94-5792743C4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Standard References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67BC3C6-3C26-4759-9A6D-F9DCE38F5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UIC, AAR, EN and customer specifications.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C18EFD8-2C9C-4F1B-B856-563F43440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D17FA03-8150-4A2D-9E07-DFF5AC557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F6E0F99-ED17-4724-AC16-C13CAC6F2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EXP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4D190D0-D954-4D1F-8F06-AF6D61E74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Export Documents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25A6174-9DE3-4CA4-A3D4-76EB17FC1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Packing, labels and shipment records.</a:t>
            </a:r>
          </a:p>
        </p:txBody>
      </p:sp>
    </p:spTree>
    <p:extLst>
      <p:ext uri="{BB962C8B-B14F-4D97-AF65-F5344CB8AC3E}">
        <p14:creationId xmlns:p14="http://schemas.microsoft.com/office/powerpoint/2010/main" val="137429211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C4B85E3-4C2E-4ABC-B39E-B005EAFDA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03C416-74C0-4862-AAFB-5AB5A377B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58bdbc9a2f4d6b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27E2DE-CB2C-41D4-B5CE-F659C2A70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FAQ &amp; SERVICE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0BBF7E-82B6-48C4-8F8B-42A8B1321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Buyer FAQ and After-sales Support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CA1D77-2A5B-4AD9-A788-7BE9FD7CF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E648A9-8F3F-46F4-BA98-54ED872A3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929F72-CD46-495E-9AEE-B2458E764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E0782F-A0CE-4D94-B6BD-1D60B4743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32D79B-A633-4413-918E-E643FFCB1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41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f4116b8a024ab7"/>
          <a:srcRect xmlns:a="http://schemas.openxmlformats.org/drawingml/2006/main" l="0" t="11715" r="0" b="117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B8BA89-6C98-47E2-9C68-1545EC264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423A62-931B-4D83-92B4-5DFF94E84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Railwheel keeps communication practical: send drawings, standards, quantity and destination to receive focused technical feedback and quotation.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757ACD-23F3-49A5-9A23-0C94280E2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AD7D35-CCDC-4B4E-8255-7D8C3FB79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CF25CD-3449-442C-B5C2-89C670E9F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Q1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207A45-7F7A-4033-901C-1790BBEA8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Can you customize?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2FD6A7D-071C-4099-9A12-56A0BF9D2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Yes, based on drawings, samples or standards.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7F14D0C-AD62-4A6A-9024-451BF7767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1D3843-D104-4AD1-BE37-348296C1F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56E9D7-0BB8-4A85-A823-DB8B2DE9F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Q2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6B65819-7D9B-413C-8167-236666A5A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What products?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B8DEE84-FBD4-42B3-8712-C01AC1CE6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Railway wheels, wheelsets, axles, bogies and spare parts.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B0E5C25-BD4B-49DC-B14C-81541A6CB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83DB1BE-5E9E-49AF-8487-E3CDB80D9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BC5CD3A-15AA-4AE2-9644-6A14F65AE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Q3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4F75D4E-6AAA-4289-9B78-66B411943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What documents?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4CD2153-C078-4F72-97B3-671401F40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Material certificates and inspection records as required.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9075FCA-94EF-43DE-825F-5F56F5BA7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68B5C87-DCCC-4C98-AF18-BA4D7D3FF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762E6DD-D1D0-40C1-BF73-6CC9D62DC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Q4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B919395-4CB6-494A-8BDE-A3C3A3249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How to quote?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E3E7B7A-D2BE-4951-99D6-42B87963F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Send drawing, quantity, application and destination.</a:t>
            </a:r>
          </a:p>
        </p:txBody>
      </p:sp>
    </p:spTree>
    <p:extLst>
      <p:ext uri="{BB962C8B-B14F-4D97-AF65-F5344CB8AC3E}">
        <p14:creationId xmlns:p14="http://schemas.microsoft.com/office/powerpoint/2010/main" val="1202902293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061A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373e0c9c644890"/>
          <a:srcRect xmlns:a="http://schemas.openxmlformats.org/drawingml/2006/main" l="0" t="25" r="0" b="2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CCB970-35FF-4F3C-8B52-04825FAA9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4f0412dcf9469d"/>
          <a:stretch xmlns:a="http://schemas.openxmlformats.org/drawingml/2006/main"/>
        </p:blipFill>
        <p:spPr>
          <a:xfrm xmlns:a="http://schemas.openxmlformats.org/drawingml/2006/main">
            <a:off x="811267" y="666750"/>
            <a:ext cx="2016016" cy="6286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239EA1-F012-4A5D-84A0-40989FE78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76450"/>
            <a:ext cx="6477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Build Your Next Railway Component Supply Program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08DD4E-1F6F-4D18-B169-C9AFE6CA1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86150"/>
            <a:ext cx="6191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CEAF6"/>
                </a:solidFill>
              </a:defRPr>
            </a:pPr>
            <a:r>
              <a:rPr sz="1500" b="0">
                <a:solidFill>
                  <a:srgbClr val="DCEAF6"/>
                </a:solidFill>
              </a:rPr>
              <a:t>Send drawings, standards, quantities and destination to receive a focused quotation for railway wheels, train wheels, railroad wheels, wheelsets, axles, bogies and rolling stock components.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666275-44CC-4E20-87F8-B5DC8E083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53000"/>
            <a:ext cx="4476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D04842-C2F2-42AC-9984-F72F9EEE5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1435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Ma'anshan Railwheel Industrial Technology Co., Ltd.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8BA4A7-086F-4A91-A1B7-E24E2993D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391150"/>
            <a:ext cx="371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CEAF6"/>
                </a:solidFill>
              </a:defRPr>
            </a:pPr>
            <a:r>
              <a:rPr sz="1125" b="0">
                <a:solidFill>
                  <a:srgbClr val="DCEAF6"/>
                </a:solidFill>
              </a:rPr>
              <a:t>Website: www.railwheel.com</a:t>
            </a:r>
          </a:p>
          <a:p xmlns:a="http://schemas.openxmlformats.org/drawingml/2006/main">
            <a:pPr algn="l">
              <a:defRPr sz="1125" b="0">
                <a:solidFill>
                  <a:srgbClr val="DCEAF6"/>
                </a:solidFill>
              </a:defRPr>
            </a:pPr>
            <a:r>
              <a:rPr sz="1125" b="0">
                <a:solidFill>
                  <a:srgbClr val="DCEAF6"/>
                </a:solidFill>
              </a:rPr>
              <a:t>Email: amy@railwheel.com</a:t>
            </a:r>
          </a:p>
          <a:p xmlns:a="http://schemas.openxmlformats.org/drawingml/2006/main">
            <a:pPr algn="l">
              <a:defRPr sz="1125" b="0">
                <a:solidFill>
                  <a:srgbClr val="DCEAF6"/>
                </a:solidFill>
              </a:defRPr>
            </a:pPr>
            <a:r>
              <a:rPr sz="1125" b="0">
                <a:solidFill>
                  <a:srgbClr val="DCEAF6"/>
                </a:solidFill>
              </a:rPr>
              <a:t>WhatsApp / WeChat: +86 17755518921</a:t>
            </a:r>
          </a:p>
        </p:txBody>
      </p:sp>
    </p:spTree>
    <p:extLst>
      <p:ext uri="{BB962C8B-B14F-4D97-AF65-F5344CB8AC3E}">
        <p14:creationId xmlns:p14="http://schemas.microsoft.com/office/powerpoint/2010/main" val="70100270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FBAB34A-1FE4-4EA5-9E77-62DBFEF0E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60E933-076E-4E36-85A3-E430D63C0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e79ed7571f4632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B872F3-DE73-416E-B573-8B30D75DA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FACTORY OVERVIEW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8E0022-E3FA-4B18-B794-3CCA10898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Industrial Manufacturing Capability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D2B313-940C-47A3-846B-8694D08BD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8AE3A8-4AA2-4E84-A84D-7E5E62C33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CE6DB4-FD23-4A15-AC81-8A8BBB5B5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EDB0AB-ECF9-4D5A-9630-4AABAC31B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2E4AC5-306D-4F92-BE83-2BC23ED06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05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81cc5b1652494d"/>
          <a:srcRect xmlns:a="http://schemas.openxmlformats.org/drawingml/2006/main" l="16435" t="0" r="164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89CA4F2-7B21-4913-B1B4-E8F480BBF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8DB480-EB96-4F10-9CD5-0EB531608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A coordinated manufacturing base for railway forgings, railway castings, machined parts, wheelsets and bogie components.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D30138-358C-4545-BED3-B1AFEB4F5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DE9F7D-E028-482D-AAF0-2FAD423F1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17FF9A-FB5E-4B17-BC6D-2CF95D7E7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FG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9405DC-3F82-47FD-8828-2845F6649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Forging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9DAA78-E36B-459F-BBB1-046DBB649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Steel forming route for railway wheels and axles.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31F3F4-6CCC-4B9E-B816-281F486DC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CEFA1A-3AC8-47F1-8F20-3ED24F4A9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4C020BF-33D9-4ABF-8E78-29C93F121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MC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4845943-6BE0-422D-A208-63E5AE961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Machining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C1AC96A-4F96-4C46-B1D5-501BCF398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CNC finishing for functional interfaces.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2B87B1E-AF55-4471-8299-3CC8D36A2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02F4058-1D4A-45C6-BC80-8711AC81C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8C0ADC1-3DB7-404C-A79D-91883BE06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HT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65DA11F-90D4-4270-9AC1-BA64C7A70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Heat Treatment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7AB39DC-50E7-4CC8-AC85-F35846F64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Process planning for wheel and axle performance.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FA440B2-BD2D-49FA-B19F-128FF9122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7DDB1BF-8442-4FBE-B66A-2DC497395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793EEA6-609B-4AE2-A677-AD026D35C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AS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CF8A265-3C65-4AED-A7E0-3D404BE19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Assembly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0AE63CA-262F-4EC8-899D-32302DBDF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Wheelset and component package coordination.</a:t>
            </a:r>
          </a:p>
        </p:txBody>
      </p:sp>
    </p:spTree>
    <p:extLst>
      <p:ext uri="{BB962C8B-B14F-4D97-AF65-F5344CB8AC3E}">
        <p14:creationId xmlns:p14="http://schemas.microsoft.com/office/powerpoint/2010/main" val="164662967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B502BD9-F8DF-4676-A44C-849C6BAD0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4FC4F0-8ECC-4FFD-A9F3-9F486D218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66775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6F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1c57f85f0648ff"/>
          <a:stretch xmlns:a="http://schemas.openxmlformats.org/drawingml/2006/main"/>
        </p:blipFill>
        <p:spPr>
          <a:xfrm xmlns:a="http://schemas.openxmlformats.org/drawingml/2006/main">
            <a:off x="531758" y="228600"/>
            <a:ext cx="1527284" cy="476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4598BE-52B9-4EB7-A3AA-9377BEBCD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6700"/>
            <a:ext cx="3714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8A0D8"/>
                </a:solidFill>
              </a:defRPr>
            </a:pPr>
            <a:r>
              <a:rPr sz="750" b="1">
                <a:solidFill>
                  <a:srgbClr val="18A0D8"/>
                </a:solidFill>
              </a:rPr>
              <a:t>PRODUCTION CAPACITY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1E7758-08D3-4936-980E-00493474F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72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F"/>
                </a:solidFill>
              </a:defRPr>
            </a:pPr>
            <a:r>
              <a:rPr sz="1875" b="1">
                <a:solidFill>
                  <a:srgbClr val="061A2F"/>
                </a:solidFill>
              </a:rPr>
              <a:t>Capacity for Export Programs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4445BC-C13F-466B-8C7B-1C2671726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1000"/>
            <a:ext cx="2238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876"/>
                </a:solidFill>
              </a:defRPr>
            </a:pPr>
            <a:r>
              <a:rPr sz="825" b="1">
                <a:solidFill>
                  <a:srgbClr val="5B6876"/>
                </a:solidFill>
              </a:rPr>
              <a:t>PREMIUM INDUSTRIAL CATALOG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6DE90F-8F67-4854-AD3B-0199AF6F3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AE405A-AED8-4A74-8DCC-7A2DC293E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EAEE7D-7236-49F5-B7C1-653F8DB4E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1051BD-8FD1-41E1-8A21-B16B923AE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06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82f39348d343d0"/>
          <a:srcRect xmlns:a="http://schemas.openxmlformats.org/drawingml/2006/main" l="16435" t="0" r="164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257300"/>
            <a:ext cx="5524500" cy="46291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872DCC-C7C6-48C9-8749-BE85E1AD3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57300"/>
            <a:ext cx="4476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4F8FB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29B2C1-ACE6-4FF2-9C1E-9FAF095A6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466850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F"/>
                </a:solidFill>
              </a:defRPr>
            </a:pPr>
            <a:r>
              <a:rPr sz="1500" b="1">
                <a:solidFill>
                  <a:srgbClr val="061A2F"/>
                </a:solidFill>
              </a:rPr>
              <a:t>Production planning is organized around drawings, standards, batch size, inspection expectations and global shipping schedule.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2C51BB-246F-4F7B-BBB3-3C716EB34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3F88E9-20E2-4C1A-8735-1E04C7549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10682B-9B8E-473E-9570-7D74CEAED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098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6A112C8-EB55-472E-A40D-580C5C6A0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Batch Supply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2975E2-A91E-4C30-8D2B-56C443DDF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241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Wheels, axles, wheelsets and bogie parts.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9A42F0-DCEA-43E7-8D10-9E062E6E4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813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0BF1798-97BA-4043-BF71-C3D5C5010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4D249D5-B95F-44A4-93A0-FF45084EF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99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E0C9ABA-1961-4338-9E4D-2274B42CB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Multi-product Orders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5B166E7-8C8E-4D70-B7E3-F7B75EE3E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242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Grouped supply for rolling stock projects.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A4673B8-2885-41DA-8E3E-0919EEAA7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14338B3-176F-43B1-BBEE-329C4F2D6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14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52B8352-1469-486B-9946-2465C6307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10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E86A093-2F09-4955-9990-AF96C34C7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095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Packing Readiness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6B2905C-DEE2-47E0-B1AE-4EE8BC589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3243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Heavy-duty export packing for long-distance transport.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43DF542-9AE0-4E37-9D2B-FAF488327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4476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6F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E800051-A49B-4563-8CC8-836A7822B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14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A0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3EF15ED-68BC-4D8C-A98A-9F684EA95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74E0B16-74E4-4973-83DC-A6F42B106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8958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F"/>
                </a:solidFill>
              </a:defRPr>
            </a:pPr>
            <a:r>
              <a:rPr sz="1275" b="1">
                <a:solidFill>
                  <a:srgbClr val="061A2F"/>
                </a:solidFill>
              </a:rPr>
              <a:t>Repeat Orders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419A2F4-0219-49F9-815D-FB9F3FA4F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12445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B6876"/>
                </a:solidFill>
              </a:defRPr>
            </a:pPr>
            <a:r>
              <a:rPr sz="825" b="0">
                <a:solidFill>
                  <a:srgbClr val="5B6876"/>
                </a:solidFill>
              </a:rPr>
              <a:t>Reference records for long-term supply.</a:t>
            </a:r>
          </a:p>
        </p:txBody>
      </p:sp>
    </p:spTree>
    <p:extLst>
      <p:ext uri="{BB962C8B-B14F-4D97-AF65-F5344CB8AC3E}">
        <p14:creationId xmlns:p14="http://schemas.microsoft.com/office/powerpoint/2010/main" val="119259385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A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85d25d45f5451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EF0820-0F3F-4058-B3FC-6EF19C854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4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F8CC62-3223-4869-879F-E76A65A80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66d992ae6044ad"/>
          <a:stretch xmlns:a="http://schemas.openxmlformats.org/drawingml/2006/main"/>
        </p:blipFill>
        <p:spPr>
          <a:xfrm xmlns:a="http://schemas.openxmlformats.org/drawingml/2006/main">
            <a:off x="689741" y="419100"/>
            <a:ext cx="1649467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145ACC-EAF9-4040-A1B4-D8EBACE1C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MANUFACTURING PROCESS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2C4169-93DD-4EE0-B184-20FB3584B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24050"/>
            <a:ext cx="44767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Forging &amp; Forming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0F16B0-865C-4CCC-90E3-41C07FE47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41719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CEAF6"/>
                </a:solidFill>
              </a:defRPr>
            </a:pPr>
            <a:r>
              <a:rPr sz="1500" b="0">
                <a:solidFill>
                  <a:srgbClr val="DCEAF6"/>
                </a:solidFill>
              </a:rPr>
              <a:t>Controlled production connects material preparation, forging, rolling, heat treatment, machining, inspection, packing and shipment.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FEE14C-2297-4FB1-B578-BD129DD3D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CB96D9-7844-48F3-938E-5A9646FBD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Material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D77429-3C34-4682-AA9C-AE50B1488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F65E8C-A4EE-4A52-9F87-C59C82C68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Forging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CE1D9F-A8DC-463F-B082-783B4BB42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9F45CE-FEA1-4205-81B2-990259FCE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Heat Treatment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BDB9DC-B710-4ECC-A534-67B3D3CC6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40F864-6B27-4581-BFAB-722839AD6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Inspection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F9E416-2AA9-4B9A-84AE-63D739DB6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A00267-B4D8-4497-812E-20B79B950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21EC53-2B61-4BE4-90A8-E119A0DFD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81AA3C-47B9-4026-A938-D5AC0C924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07986170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A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001d762a95484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B3F5A7-01D5-4883-BAB2-6A3690641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4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49EA9E-04A1-40F0-AEE8-014F6CD51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96ca88a03640bf"/>
          <a:stretch xmlns:a="http://schemas.openxmlformats.org/drawingml/2006/main"/>
        </p:blipFill>
        <p:spPr>
          <a:xfrm xmlns:a="http://schemas.openxmlformats.org/drawingml/2006/main">
            <a:off x="689741" y="419100"/>
            <a:ext cx="1649467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F9B17B-ED07-4933-8F13-194D73D1E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WORKSHOP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273C21-C3A9-43C2-960A-A72F2A28C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24050"/>
            <a:ext cx="44767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Rolling Process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A6C25E-2D50-4C16-A0BA-E373806E6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41719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CEAF6"/>
                </a:solidFill>
              </a:defRPr>
            </a:pPr>
            <a:r>
              <a:rPr sz="1500" b="0">
                <a:solidFill>
                  <a:srgbClr val="DCEAF6"/>
                </a:solidFill>
              </a:rPr>
              <a:t>Wheel rolling and forming operations create the geometry foundation for forged railway wheels, train wheels and railroad wheels.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6A77CF-8B1B-494D-B67C-942B938C9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C5253A-D711-4A0E-AE99-74BE73177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Wheel Blank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816ABC-22C8-4207-9F83-FAF8C36AB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BF7D6D-E04C-4768-A34F-2B2F4591D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Rolling Mill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E681BB-263D-4367-A983-6ECF09C72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B5420C-D3A6-4E3D-ADD1-958A7FA1C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Profile Control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8D359A-540C-4B92-B4C5-4BF4B6866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1DA00A-FA9C-4AE4-BF75-AC2BA4D4A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Traceability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52F61C3-3BD7-42C8-B1C7-FB6310C48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F4499B-066E-4A76-8F4D-1DEE25C42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0543A5-44AC-4F05-A592-5F1D3A3CF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189A022-E3F1-410E-9A2B-68BF9FDE7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88854871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A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5dc2ca88364b9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FCBE2A4-42B9-4DFD-ACDC-35E0D0AF2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4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65F97E-5572-4336-845C-969503C67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>
              <a:alpha val="72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336e0200ff4762"/>
          <a:stretch xmlns:a="http://schemas.openxmlformats.org/drawingml/2006/main"/>
        </p:blipFill>
        <p:spPr>
          <a:xfrm xmlns:a="http://schemas.openxmlformats.org/drawingml/2006/main">
            <a:off x="689741" y="419100"/>
            <a:ext cx="1649467" cy="5143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ED4844-6462-4E21-8AC5-F36D0CCFD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8A0D8"/>
                </a:solidFill>
              </a:defRPr>
            </a:pPr>
            <a:r>
              <a:rPr sz="900" b="1">
                <a:solidFill>
                  <a:srgbClr val="18A0D8"/>
                </a:solidFill>
              </a:rPr>
              <a:t>WORKSHOP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2D2556-03B7-4828-810E-31DF73A23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24050"/>
            <a:ext cx="44767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Heat Treatment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91B699-ED4C-45DF-B9B6-033B0976F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41719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CEAF6"/>
                </a:solidFill>
              </a:defRPr>
            </a:pPr>
            <a:r>
              <a:rPr sz="1500" b="0">
                <a:solidFill>
                  <a:srgbClr val="DCEAF6"/>
                </a:solidFill>
              </a:rPr>
              <a:t>Heat treatment planning supports hardness, structure and service performance for steel railway wheels and heavy-duty components.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63D6F4-9BB0-4D20-9933-6E8470ECB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8AB4C7-400C-465C-B387-CD531257A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Furnace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181DE48-E3E2-4843-9E41-51E8E05F6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99110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E52E60-F6DB-4659-AAD0-2F8FC5279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09587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Quenching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26222D-A387-4767-ADD2-5F0857057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DF4A4C-AA9E-4D0D-B76C-20D5C6E22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Hardness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07A469-4D19-4598-BF34-604AF4B6B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543550"/>
            <a:ext cx="17907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>
              <a:alpha val="12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5F195EE-8461-4ADC-9457-B739DD199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648325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Records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3F66F6-9E46-4881-8ECD-C4DE9DF04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515100"/>
            <a:ext cx="12192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251CC5B-4A0E-450F-9F32-B5DDA695A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619875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www.railwheel.com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BA8B01-DCB8-4358-B2C2-615F1A920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66198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CEAF6"/>
                </a:solidFill>
              </a:defRPr>
            </a:pPr>
            <a:r>
              <a:rPr sz="825" b="0">
                <a:solidFill>
                  <a:srgbClr val="DCEAF6"/>
                </a:solidFill>
              </a:rPr>
              <a:t>Railway Wheels | Wheelsets | Axles | Bogies | Railway Spare Parts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3E9C90-5D0B-4FEB-AA94-C345E530E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619875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1887660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2026-07-09T13:58:11.7670000Z</dcterms:created>
  <dcterms:modified xsi:type="dcterms:W3CDTF">2026-07-09T13:58:11.7670000Z</dcterms:modified>
</coreProperties>
</file>